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61" r:id="rId4"/>
    <p:sldId id="266" r:id="rId5"/>
    <p:sldId id="259" r:id="rId6"/>
    <p:sldId id="260" r:id="rId7"/>
    <p:sldId id="263" r:id="rId8"/>
    <p:sldId id="258" r:id="rId9"/>
    <p:sldId id="262" r:id="rId10"/>
    <p:sldId id="267" r:id="rId11"/>
    <p:sldId id="264" r:id="rId12"/>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64CC77-0176-4FEF-9F19-3C6C238FA57B}" type="doc">
      <dgm:prSet loTypeId="urn:microsoft.com/office/officeart/2005/8/layout/radial5" loCatId="cycle" qsTypeId="urn:microsoft.com/office/officeart/2005/8/quickstyle/simple3" qsCatId="simple" csTypeId="urn:microsoft.com/office/officeart/2005/8/colors/accent1_2" csCatId="accent1" phldr="1"/>
      <dgm:spPr/>
      <dgm:t>
        <a:bodyPr/>
        <a:lstStyle/>
        <a:p>
          <a:endParaRPr lang="de-DE"/>
        </a:p>
      </dgm:t>
    </dgm:pt>
    <dgm:pt modelId="{E91DE31E-0B74-4C7D-B1AD-816B7F958776}">
      <dgm:prSet phldrT="[Text]"/>
      <dgm:spPr/>
      <dgm:t>
        <a:bodyPr/>
        <a:lstStyle/>
        <a:p>
          <a:r>
            <a:rPr lang="de-DE" dirty="0"/>
            <a:t>Liebe</a:t>
          </a:r>
        </a:p>
      </dgm:t>
    </dgm:pt>
    <dgm:pt modelId="{6B1A12BC-12B9-49E1-8981-DBAE03A5E4D1}" type="parTrans" cxnId="{890F6854-4969-4E60-8535-1707208B8FBA}">
      <dgm:prSet/>
      <dgm:spPr/>
      <dgm:t>
        <a:bodyPr/>
        <a:lstStyle/>
        <a:p>
          <a:endParaRPr lang="de-DE"/>
        </a:p>
      </dgm:t>
    </dgm:pt>
    <dgm:pt modelId="{A2205E0A-8B66-4B3C-9F4A-87032DFE9B47}" type="sibTrans" cxnId="{890F6854-4969-4E60-8535-1707208B8FBA}">
      <dgm:prSet/>
      <dgm:spPr/>
      <dgm:t>
        <a:bodyPr/>
        <a:lstStyle/>
        <a:p>
          <a:endParaRPr lang="de-DE"/>
        </a:p>
      </dgm:t>
    </dgm:pt>
    <dgm:pt modelId="{4618B6B8-9482-4CC9-A002-D28267E4E9F7}">
      <dgm:prSet phldrT="[Text]" custT="1"/>
      <dgm:spPr/>
      <dgm:t>
        <a:bodyPr/>
        <a:lstStyle/>
        <a:p>
          <a:r>
            <a:rPr lang="de-DE" sz="2000" b="1" dirty="0"/>
            <a:t>Freiheit</a:t>
          </a:r>
        </a:p>
      </dgm:t>
    </dgm:pt>
    <dgm:pt modelId="{BAECF45E-BE34-411A-B121-27E034E27980}" type="parTrans" cxnId="{B7E3D4A6-A9FE-4297-98A0-311C9852C4D0}">
      <dgm:prSet/>
      <dgm:spPr/>
      <dgm:t>
        <a:bodyPr/>
        <a:lstStyle/>
        <a:p>
          <a:endParaRPr lang="de-DE"/>
        </a:p>
      </dgm:t>
    </dgm:pt>
    <dgm:pt modelId="{0C0D0AC8-AE7D-4DF8-81A0-D42C0C1589C5}" type="sibTrans" cxnId="{B7E3D4A6-A9FE-4297-98A0-311C9852C4D0}">
      <dgm:prSet/>
      <dgm:spPr/>
      <dgm:t>
        <a:bodyPr/>
        <a:lstStyle/>
        <a:p>
          <a:endParaRPr lang="de-DE"/>
        </a:p>
      </dgm:t>
    </dgm:pt>
    <dgm:pt modelId="{2E1F9384-1B46-4298-943A-530F6EA7A929}">
      <dgm:prSet phldrT="[Text]" custT="1"/>
      <dgm:spPr/>
      <dgm:t>
        <a:bodyPr/>
        <a:lstStyle/>
        <a:p>
          <a:r>
            <a:rPr lang="de-DE" sz="1200" b="1" dirty="0"/>
            <a:t>Gerechtigkeit</a:t>
          </a:r>
        </a:p>
      </dgm:t>
    </dgm:pt>
    <dgm:pt modelId="{0EA14D81-4566-46BF-8F0D-2E83EE22D10F}" type="parTrans" cxnId="{383FB3A4-96FF-4128-B010-CC226C495E66}">
      <dgm:prSet/>
      <dgm:spPr/>
      <dgm:t>
        <a:bodyPr/>
        <a:lstStyle/>
        <a:p>
          <a:endParaRPr lang="de-DE"/>
        </a:p>
      </dgm:t>
    </dgm:pt>
    <dgm:pt modelId="{9457259C-18F6-4064-A913-42CE82DC7B5A}" type="sibTrans" cxnId="{383FB3A4-96FF-4128-B010-CC226C495E66}">
      <dgm:prSet/>
      <dgm:spPr/>
      <dgm:t>
        <a:bodyPr/>
        <a:lstStyle/>
        <a:p>
          <a:endParaRPr lang="de-DE"/>
        </a:p>
      </dgm:t>
    </dgm:pt>
    <dgm:pt modelId="{4AE68415-2257-4616-A6D8-46533A419BF9}">
      <dgm:prSet phldrT="[Text]"/>
      <dgm:spPr/>
      <dgm:t>
        <a:bodyPr/>
        <a:lstStyle/>
        <a:p>
          <a:r>
            <a:rPr lang="de-DE" dirty="0"/>
            <a:t>Ewigkeit</a:t>
          </a:r>
        </a:p>
      </dgm:t>
    </dgm:pt>
    <dgm:pt modelId="{EDC9394E-5E7A-467D-9534-1F5F89C7A6B0}" type="parTrans" cxnId="{78286CDA-F68F-405A-84AA-D488F3B3F138}">
      <dgm:prSet/>
      <dgm:spPr/>
      <dgm:t>
        <a:bodyPr/>
        <a:lstStyle/>
        <a:p>
          <a:endParaRPr lang="de-DE"/>
        </a:p>
      </dgm:t>
    </dgm:pt>
    <dgm:pt modelId="{BF4291D1-8DFD-4430-9016-1E143533A23E}" type="sibTrans" cxnId="{78286CDA-F68F-405A-84AA-D488F3B3F138}">
      <dgm:prSet/>
      <dgm:spPr/>
      <dgm:t>
        <a:bodyPr/>
        <a:lstStyle/>
        <a:p>
          <a:endParaRPr lang="de-DE"/>
        </a:p>
      </dgm:t>
    </dgm:pt>
    <dgm:pt modelId="{56CF6DF4-75E2-409A-9172-B09CF1443795}">
      <dgm:prSet phldrT="[Text]" custT="1"/>
      <dgm:spPr/>
      <dgm:t>
        <a:bodyPr/>
        <a:lstStyle/>
        <a:p>
          <a:r>
            <a:rPr lang="de-DE" sz="1100" b="1" dirty="0"/>
            <a:t>Barmherzigkeit</a:t>
          </a:r>
        </a:p>
      </dgm:t>
    </dgm:pt>
    <dgm:pt modelId="{6C7DAA91-AB6A-4584-AF76-565415ADDA68}" type="parTrans" cxnId="{84224301-89D6-4B04-BD2B-A515CBEE6767}">
      <dgm:prSet/>
      <dgm:spPr/>
      <dgm:t>
        <a:bodyPr/>
        <a:lstStyle/>
        <a:p>
          <a:endParaRPr lang="de-DE"/>
        </a:p>
      </dgm:t>
    </dgm:pt>
    <dgm:pt modelId="{2A0EF558-B928-488F-BE9F-D496154C4029}" type="sibTrans" cxnId="{84224301-89D6-4B04-BD2B-A515CBEE6767}">
      <dgm:prSet/>
      <dgm:spPr/>
      <dgm:t>
        <a:bodyPr/>
        <a:lstStyle/>
        <a:p>
          <a:endParaRPr lang="de-DE"/>
        </a:p>
      </dgm:t>
    </dgm:pt>
    <dgm:pt modelId="{46D3516E-C1D1-4008-9145-C2735FE96041}" type="pres">
      <dgm:prSet presAssocID="{1764CC77-0176-4FEF-9F19-3C6C238FA57B}" presName="Name0" presStyleCnt="0">
        <dgm:presLayoutVars>
          <dgm:chMax val="1"/>
          <dgm:dir/>
          <dgm:animLvl val="ctr"/>
          <dgm:resizeHandles val="exact"/>
        </dgm:presLayoutVars>
      </dgm:prSet>
      <dgm:spPr/>
    </dgm:pt>
    <dgm:pt modelId="{EC196125-9AE3-4F08-9E23-0B6291B006B4}" type="pres">
      <dgm:prSet presAssocID="{E91DE31E-0B74-4C7D-B1AD-816B7F958776}" presName="centerShape" presStyleLbl="node0" presStyleIdx="0" presStyleCnt="1"/>
      <dgm:spPr/>
    </dgm:pt>
    <dgm:pt modelId="{C68DC7A7-96CD-4AEC-98F2-3CAB5BD4ABA7}" type="pres">
      <dgm:prSet presAssocID="{BAECF45E-BE34-411A-B121-27E034E27980}" presName="parTrans" presStyleLbl="sibTrans2D1" presStyleIdx="0" presStyleCnt="4"/>
      <dgm:spPr/>
    </dgm:pt>
    <dgm:pt modelId="{C69B8D65-4D55-40ED-8B31-CF0CE8FBF750}" type="pres">
      <dgm:prSet presAssocID="{BAECF45E-BE34-411A-B121-27E034E27980}" presName="connectorText" presStyleLbl="sibTrans2D1" presStyleIdx="0" presStyleCnt="4"/>
      <dgm:spPr/>
    </dgm:pt>
    <dgm:pt modelId="{02F6145A-9148-4B33-9F18-BF52C5F15574}" type="pres">
      <dgm:prSet presAssocID="{4618B6B8-9482-4CC9-A002-D28267E4E9F7}" presName="node" presStyleLbl="node1" presStyleIdx="0" presStyleCnt="4">
        <dgm:presLayoutVars>
          <dgm:bulletEnabled val="1"/>
        </dgm:presLayoutVars>
      </dgm:prSet>
      <dgm:spPr/>
    </dgm:pt>
    <dgm:pt modelId="{7656221C-F702-40D2-8B16-E2ED9C990B20}" type="pres">
      <dgm:prSet presAssocID="{0EA14D81-4566-46BF-8F0D-2E83EE22D10F}" presName="parTrans" presStyleLbl="sibTrans2D1" presStyleIdx="1" presStyleCnt="4"/>
      <dgm:spPr/>
    </dgm:pt>
    <dgm:pt modelId="{CE2D3FEA-1337-4379-8985-A3EE9BBB4615}" type="pres">
      <dgm:prSet presAssocID="{0EA14D81-4566-46BF-8F0D-2E83EE22D10F}" presName="connectorText" presStyleLbl="sibTrans2D1" presStyleIdx="1" presStyleCnt="4"/>
      <dgm:spPr/>
    </dgm:pt>
    <dgm:pt modelId="{E22D074A-9C09-415D-9FB0-1CCEF2371246}" type="pres">
      <dgm:prSet presAssocID="{2E1F9384-1B46-4298-943A-530F6EA7A929}" presName="node" presStyleLbl="node1" presStyleIdx="1" presStyleCnt="4">
        <dgm:presLayoutVars>
          <dgm:bulletEnabled val="1"/>
        </dgm:presLayoutVars>
      </dgm:prSet>
      <dgm:spPr/>
    </dgm:pt>
    <dgm:pt modelId="{F354D828-B5ED-4D40-AACE-EECDDA8F6DFA}" type="pres">
      <dgm:prSet presAssocID="{EDC9394E-5E7A-467D-9534-1F5F89C7A6B0}" presName="parTrans" presStyleLbl="sibTrans2D1" presStyleIdx="2" presStyleCnt="4"/>
      <dgm:spPr/>
    </dgm:pt>
    <dgm:pt modelId="{DBF2093F-AF00-4262-9F09-7E6871E80CCF}" type="pres">
      <dgm:prSet presAssocID="{EDC9394E-5E7A-467D-9534-1F5F89C7A6B0}" presName="connectorText" presStyleLbl="sibTrans2D1" presStyleIdx="2" presStyleCnt="4"/>
      <dgm:spPr/>
    </dgm:pt>
    <dgm:pt modelId="{863A60DA-2761-455B-BB76-2F02C490B447}" type="pres">
      <dgm:prSet presAssocID="{4AE68415-2257-4616-A6D8-46533A419BF9}" presName="node" presStyleLbl="node1" presStyleIdx="2" presStyleCnt="4">
        <dgm:presLayoutVars>
          <dgm:bulletEnabled val="1"/>
        </dgm:presLayoutVars>
      </dgm:prSet>
      <dgm:spPr/>
    </dgm:pt>
    <dgm:pt modelId="{5C5881F5-8AB0-4FA4-80C8-E59E1B1E8D98}" type="pres">
      <dgm:prSet presAssocID="{6C7DAA91-AB6A-4584-AF76-565415ADDA68}" presName="parTrans" presStyleLbl="sibTrans2D1" presStyleIdx="3" presStyleCnt="4"/>
      <dgm:spPr/>
    </dgm:pt>
    <dgm:pt modelId="{EDC5B466-4F1E-4A40-9848-FB3CCADC51D3}" type="pres">
      <dgm:prSet presAssocID="{6C7DAA91-AB6A-4584-AF76-565415ADDA68}" presName="connectorText" presStyleLbl="sibTrans2D1" presStyleIdx="3" presStyleCnt="4"/>
      <dgm:spPr/>
    </dgm:pt>
    <dgm:pt modelId="{E207D4BB-57FC-457C-B346-780ED6676885}" type="pres">
      <dgm:prSet presAssocID="{56CF6DF4-75E2-409A-9172-B09CF1443795}" presName="node" presStyleLbl="node1" presStyleIdx="3" presStyleCnt="4">
        <dgm:presLayoutVars>
          <dgm:bulletEnabled val="1"/>
        </dgm:presLayoutVars>
      </dgm:prSet>
      <dgm:spPr/>
    </dgm:pt>
  </dgm:ptLst>
  <dgm:cxnLst>
    <dgm:cxn modelId="{EDF75C11-3B90-4E57-AC91-57AC6CDFDC65}" type="presOf" srcId="{2E1F9384-1B46-4298-943A-530F6EA7A929}" destId="{E22D074A-9C09-415D-9FB0-1CCEF2371246}" srcOrd="0" destOrd="0" presId="urn:microsoft.com/office/officeart/2005/8/layout/radial5"/>
    <dgm:cxn modelId="{BF8D7AB0-F7F6-4AA6-8954-964FB6E4B9A5}" type="presOf" srcId="{4AE68415-2257-4616-A6D8-46533A419BF9}" destId="{863A60DA-2761-455B-BB76-2F02C490B447}" srcOrd="0" destOrd="0" presId="urn:microsoft.com/office/officeart/2005/8/layout/radial5"/>
    <dgm:cxn modelId="{890F6854-4969-4E60-8535-1707208B8FBA}" srcId="{1764CC77-0176-4FEF-9F19-3C6C238FA57B}" destId="{E91DE31E-0B74-4C7D-B1AD-816B7F958776}" srcOrd="0" destOrd="0" parTransId="{6B1A12BC-12B9-49E1-8981-DBAE03A5E4D1}" sibTransId="{A2205E0A-8B66-4B3C-9F4A-87032DFE9B47}"/>
    <dgm:cxn modelId="{B7E3D4A6-A9FE-4297-98A0-311C9852C4D0}" srcId="{E91DE31E-0B74-4C7D-B1AD-816B7F958776}" destId="{4618B6B8-9482-4CC9-A002-D28267E4E9F7}" srcOrd="0" destOrd="0" parTransId="{BAECF45E-BE34-411A-B121-27E034E27980}" sibTransId="{0C0D0AC8-AE7D-4DF8-81A0-D42C0C1589C5}"/>
    <dgm:cxn modelId="{3CD341CB-15F7-4230-95E5-184F3B1BAB5F}" type="presOf" srcId="{56CF6DF4-75E2-409A-9172-B09CF1443795}" destId="{E207D4BB-57FC-457C-B346-780ED6676885}" srcOrd="0" destOrd="0" presId="urn:microsoft.com/office/officeart/2005/8/layout/radial5"/>
    <dgm:cxn modelId="{B5D411D4-8CF7-4268-ADF3-35F8A7FC5529}" type="presOf" srcId="{0EA14D81-4566-46BF-8F0D-2E83EE22D10F}" destId="{CE2D3FEA-1337-4379-8985-A3EE9BBB4615}" srcOrd="1" destOrd="0" presId="urn:microsoft.com/office/officeart/2005/8/layout/radial5"/>
    <dgm:cxn modelId="{1C5C6FAE-9E3F-4EFB-A5C9-F2ECF9D051E5}" type="presOf" srcId="{6C7DAA91-AB6A-4584-AF76-565415ADDA68}" destId="{5C5881F5-8AB0-4FA4-80C8-E59E1B1E8D98}" srcOrd="0" destOrd="0" presId="urn:microsoft.com/office/officeart/2005/8/layout/radial5"/>
    <dgm:cxn modelId="{968259B8-D7E6-4A67-9951-4F44C84D4D2E}" type="presOf" srcId="{BAECF45E-BE34-411A-B121-27E034E27980}" destId="{C68DC7A7-96CD-4AEC-98F2-3CAB5BD4ABA7}" srcOrd="0" destOrd="0" presId="urn:microsoft.com/office/officeart/2005/8/layout/radial5"/>
    <dgm:cxn modelId="{4B65C8E2-60B3-4122-9C9B-E039BFDA055E}" type="presOf" srcId="{4618B6B8-9482-4CC9-A002-D28267E4E9F7}" destId="{02F6145A-9148-4B33-9F18-BF52C5F15574}" srcOrd="0" destOrd="0" presId="urn:microsoft.com/office/officeart/2005/8/layout/radial5"/>
    <dgm:cxn modelId="{78286CDA-F68F-405A-84AA-D488F3B3F138}" srcId="{E91DE31E-0B74-4C7D-B1AD-816B7F958776}" destId="{4AE68415-2257-4616-A6D8-46533A419BF9}" srcOrd="2" destOrd="0" parTransId="{EDC9394E-5E7A-467D-9534-1F5F89C7A6B0}" sibTransId="{BF4291D1-8DFD-4430-9016-1E143533A23E}"/>
    <dgm:cxn modelId="{D07A529C-71A7-4030-A29B-DEDE087696BC}" type="presOf" srcId="{BAECF45E-BE34-411A-B121-27E034E27980}" destId="{C69B8D65-4D55-40ED-8B31-CF0CE8FBF750}" srcOrd="1" destOrd="0" presId="urn:microsoft.com/office/officeart/2005/8/layout/radial5"/>
    <dgm:cxn modelId="{1D79E2B2-F889-4B4F-B3E5-55F0DF83BFA7}" type="presOf" srcId="{EDC9394E-5E7A-467D-9534-1F5F89C7A6B0}" destId="{F354D828-B5ED-4D40-AACE-EECDDA8F6DFA}" srcOrd="0" destOrd="0" presId="urn:microsoft.com/office/officeart/2005/8/layout/radial5"/>
    <dgm:cxn modelId="{84224301-89D6-4B04-BD2B-A515CBEE6767}" srcId="{E91DE31E-0B74-4C7D-B1AD-816B7F958776}" destId="{56CF6DF4-75E2-409A-9172-B09CF1443795}" srcOrd="3" destOrd="0" parTransId="{6C7DAA91-AB6A-4584-AF76-565415ADDA68}" sibTransId="{2A0EF558-B928-488F-BE9F-D496154C4029}"/>
    <dgm:cxn modelId="{C527E3E0-81CB-4D58-9C74-30C4387277F8}" type="presOf" srcId="{1764CC77-0176-4FEF-9F19-3C6C238FA57B}" destId="{46D3516E-C1D1-4008-9145-C2735FE96041}" srcOrd="0" destOrd="0" presId="urn:microsoft.com/office/officeart/2005/8/layout/radial5"/>
    <dgm:cxn modelId="{93AE0836-D7B0-45AC-B97F-3156DC5E47FD}" type="presOf" srcId="{E91DE31E-0B74-4C7D-B1AD-816B7F958776}" destId="{EC196125-9AE3-4F08-9E23-0B6291B006B4}" srcOrd="0" destOrd="0" presId="urn:microsoft.com/office/officeart/2005/8/layout/radial5"/>
    <dgm:cxn modelId="{A31CA1D9-A51E-412A-9BC6-661328D549AE}" type="presOf" srcId="{0EA14D81-4566-46BF-8F0D-2E83EE22D10F}" destId="{7656221C-F702-40D2-8B16-E2ED9C990B20}" srcOrd="0" destOrd="0" presId="urn:microsoft.com/office/officeart/2005/8/layout/radial5"/>
    <dgm:cxn modelId="{1A0F07F1-5078-4DA4-9824-BE1FE6055C64}" type="presOf" srcId="{EDC9394E-5E7A-467D-9534-1F5F89C7A6B0}" destId="{DBF2093F-AF00-4262-9F09-7E6871E80CCF}" srcOrd="1" destOrd="0" presId="urn:microsoft.com/office/officeart/2005/8/layout/radial5"/>
    <dgm:cxn modelId="{4B461CC7-BB1E-4E87-9270-DD3D07303BEE}" type="presOf" srcId="{6C7DAA91-AB6A-4584-AF76-565415ADDA68}" destId="{EDC5B466-4F1E-4A40-9848-FB3CCADC51D3}" srcOrd="1" destOrd="0" presId="urn:microsoft.com/office/officeart/2005/8/layout/radial5"/>
    <dgm:cxn modelId="{383FB3A4-96FF-4128-B010-CC226C495E66}" srcId="{E91DE31E-0B74-4C7D-B1AD-816B7F958776}" destId="{2E1F9384-1B46-4298-943A-530F6EA7A929}" srcOrd="1" destOrd="0" parTransId="{0EA14D81-4566-46BF-8F0D-2E83EE22D10F}" sibTransId="{9457259C-18F6-4064-A913-42CE82DC7B5A}"/>
    <dgm:cxn modelId="{99B9984B-FAD6-41C7-957C-2F137BEF055E}" type="presParOf" srcId="{46D3516E-C1D1-4008-9145-C2735FE96041}" destId="{EC196125-9AE3-4F08-9E23-0B6291B006B4}" srcOrd="0" destOrd="0" presId="urn:microsoft.com/office/officeart/2005/8/layout/radial5"/>
    <dgm:cxn modelId="{1A209AE5-29B5-49F5-B407-8ECE3BD0FD4B}" type="presParOf" srcId="{46D3516E-C1D1-4008-9145-C2735FE96041}" destId="{C68DC7A7-96CD-4AEC-98F2-3CAB5BD4ABA7}" srcOrd="1" destOrd="0" presId="urn:microsoft.com/office/officeart/2005/8/layout/radial5"/>
    <dgm:cxn modelId="{6BF7F2DA-1525-48C4-A209-F6AFBB23C5AC}" type="presParOf" srcId="{C68DC7A7-96CD-4AEC-98F2-3CAB5BD4ABA7}" destId="{C69B8D65-4D55-40ED-8B31-CF0CE8FBF750}" srcOrd="0" destOrd="0" presId="urn:microsoft.com/office/officeart/2005/8/layout/radial5"/>
    <dgm:cxn modelId="{09C3A586-DC50-457E-B02A-70EE8B4013A0}" type="presParOf" srcId="{46D3516E-C1D1-4008-9145-C2735FE96041}" destId="{02F6145A-9148-4B33-9F18-BF52C5F15574}" srcOrd="2" destOrd="0" presId="urn:microsoft.com/office/officeart/2005/8/layout/radial5"/>
    <dgm:cxn modelId="{120EF7DC-8BD7-4B8F-BA5B-6B1D22C9712E}" type="presParOf" srcId="{46D3516E-C1D1-4008-9145-C2735FE96041}" destId="{7656221C-F702-40D2-8B16-E2ED9C990B20}" srcOrd="3" destOrd="0" presId="urn:microsoft.com/office/officeart/2005/8/layout/radial5"/>
    <dgm:cxn modelId="{8899C78D-4656-4F74-BC98-34876B070E4B}" type="presParOf" srcId="{7656221C-F702-40D2-8B16-E2ED9C990B20}" destId="{CE2D3FEA-1337-4379-8985-A3EE9BBB4615}" srcOrd="0" destOrd="0" presId="urn:microsoft.com/office/officeart/2005/8/layout/radial5"/>
    <dgm:cxn modelId="{D1E9145A-D274-4F70-9B35-05F2FE2C2BF9}" type="presParOf" srcId="{46D3516E-C1D1-4008-9145-C2735FE96041}" destId="{E22D074A-9C09-415D-9FB0-1CCEF2371246}" srcOrd="4" destOrd="0" presId="urn:microsoft.com/office/officeart/2005/8/layout/radial5"/>
    <dgm:cxn modelId="{BF84F72B-9450-4E78-B67B-36A935815A87}" type="presParOf" srcId="{46D3516E-C1D1-4008-9145-C2735FE96041}" destId="{F354D828-B5ED-4D40-AACE-EECDDA8F6DFA}" srcOrd="5" destOrd="0" presId="urn:microsoft.com/office/officeart/2005/8/layout/radial5"/>
    <dgm:cxn modelId="{6370B290-3CFB-4F86-9160-7B3B9257E87F}" type="presParOf" srcId="{F354D828-B5ED-4D40-AACE-EECDDA8F6DFA}" destId="{DBF2093F-AF00-4262-9F09-7E6871E80CCF}" srcOrd="0" destOrd="0" presId="urn:microsoft.com/office/officeart/2005/8/layout/radial5"/>
    <dgm:cxn modelId="{D3F16081-1657-4367-A630-6B95C60153F5}" type="presParOf" srcId="{46D3516E-C1D1-4008-9145-C2735FE96041}" destId="{863A60DA-2761-455B-BB76-2F02C490B447}" srcOrd="6" destOrd="0" presId="urn:microsoft.com/office/officeart/2005/8/layout/radial5"/>
    <dgm:cxn modelId="{C4414AA3-A1AF-4061-A7E8-BB93BE45D778}" type="presParOf" srcId="{46D3516E-C1D1-4008-9145-C2735FE96041}" destId="{5C5881F5-8AB0-4FA4-80C8-E59E1B1E8D98}" srcOrd="7" destOrd="0" presId="urn:microsoft.com/office/officeart/2005/8/layout/radial5"/>
    <dgm:cxn modelId="{AD5BAF4C-37D4-432F-A0E4-4B99127A6624}" type="presParOf" srcId="{5C5881F5-8AB0-4FA4-80C8-E59E1B1E8D98}" destId="{EDC5B466-4F1E-4A40-9848-FB3CCADC51D3}" srcOrd="0" destOrd="0" presId="urn:microsoft.com/office/officeart/2005/8/layout/radial5"/>
    <dgm:cxn modelId="{D13F47F6-608B-4A66-877F-F0C09B823580}" type="presParOf" srcId="{46D3516E-C1D1-4008-9145-C2735FE96041}" destId="{E207D4BB-57FC-457C-B346-780ED6676885}"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196125-9AE3-4F08-9E23-0B6291B006B4}">
      <dsp:nvSpPr>
        <dsp:cNvPr id="0" name=""/>
        <dsp:cNvSpPr/>
      </dsp:nvSpPr>
      <dsp:spPr>
        <a:xfrm>
          <a:off x="3536599" y="2000682"/>
          <a:ext cx="1427922" cy="1427922"/>
        </a:xfrm>
        <a:prstGeom prst="ellipse">
          <a:avLst/>
        </a:prstGeom>
        <a:gradFill rotWithShape="0">
          <a:gsLst>
            <a:gs pos="0">
              <a:schemeClr val="accent1">
                <a:hueOff val="0"/>
                <a:satOff val="0"/>
                <a:lumOff val="0"/>
                <a:alphaOff val="0"/>
                <a:tint val="30000"/>
                <a:satMod val="250000"/>
              </a:schemeClr>
            </a:gs>
            <a:gs pos="72000">
              <a:schemeClr val="accent1">
                <a:hueOff val="0"/>
                <a:satOff val="0"/>
                <a:lumOff val="0"/>
                <a:alphaOff val="0"/>
                <a:tint val="75000"/>
                <a:satMod val="210000"/>
              </a:schemeClr>
            </a:gs>
            <a:gs pos="100000">
              <a:schemeClr val="accent1">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de-DE" sz="3000" kern="1200" dirty="0"/>
            <a:t>Liebe</a:t>
          </a:r>
        </a:p>
      </dsp:txBody>
      <dsp:txXfrm>
        <a:off x="3745713" y="2209796"/>
        <a:ext cx="1009694" cy="1009694"/>
      </dsp:txXfrm>
    </dsp:sp>
    <dsp:sp modelId="{C68DC7A7-96CD-4AEC-98F2-3CAB5BD4ABA7}">
      <dsp:nvSpPr>
        <dsp:cNvPr id="0" name=""/>
        <dsp:cNvSpPr/>
      </dsp:nvSpPr>
      <dsp:spPr>
        <a:xfrm rot="16200000">
          <a:off x="4099501" y="1481467"/>
          <a:ext cx="302119" cy="485493"/>
        </a:xfrm>
        <a:prstGeom prst="rightArrow">
          <a:avLst>
            <a:gd name="adj1" fmla="val 60000"/>
            <a:gd name="adj2" fmla="val 50000"/>
          </a:avLst>
        </a:prstGeom>
        <a:gradFill rotWithShape="0">
          <a:gsLst>
            <a:gs pos="0">
              <a:schemeClr val="accent1">
                <a:tint val="60000"/>
                <a:hueOff val="0"/>
                <a:satOff val="0"/>
                <a:lumOff val="0"/>
                <a:alphaOff val="0"/>
                <a:tint val="30000"/>
                <a:satMod val="250000"/>
              </a:schemeClr>
            </a:gs>
            <a:gs pos="72000">
              <a:schemeClr val="accent1">
                <a:tint val="60000"/>
                <a:hueOff val="0"/>
                <a:satOff val="0"/>
                <a:lumOff val="0"/>
                <a:alphaOff val="0"/>
                <a:tint val="75000"/>
                <a:satMod val="210000"/>
              </a:schemeClr>
            </a:gs>
            <a:gs pos="100000">
              <a:schemeClr val="accent1">
                <a:tint val="60000"/>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de-DE" sz="2000" kern="1200"/>
        </a:p>
      </dsp:txBody>
      <dsp:txXfrm>
        <a:off x="4144819" y="1623884"/>
        <a:ext cx="211483" cy="291295"/>
      </dsp:txXfrm>
    </dsp:sp>
    <dsp:sp modelId="{02F6145A-9148-4B33-9F18-BF52C5F15574}">
      <dsp:nvSpPr>
        <dsp:cNvPr id="0" name=""/>
        <dsp:cNvSpPr/>
      </dsp:nvSpPr>
      <dsp:spPr>
        <a:xfrm>
          <a:off x="3536599" y="2722"/>
          <a:ext cx="1427922" cy="1427922"/>
        </a:xfrm>
        <a:prstGeom prst="ellipse">
          <a:avLst/>
        </a:prstGeom>
        <a:gradFill rotWithShape="0">
          <a:gsLst>
            <a:gs pos="0">
              <a:schemeClr val="accent1">
                <a:hueOff val="0"/>
                <a:satOff val="0"/>
                <a:lumOff val="0"/>
                <a:alphaOff val="0"/>
                <a:tint val="30000"/>
                <a:satMod val="250000"/>
              </a:schemeClr>
            </a:gs>
            <a:gs pos="72000">
              <a:schemeClr val="accent1">
                <a:hueOff val="0"/>
                <a:satOff val="0"/>
                <a:lumOff val="0"/>
                <a:alphaOff val="0"/>
                <a:tint val="75000"/>
                <a:satMod val="210000"/>
              </a:schemeClr>
            </a:gs>
            <a:gs pos="100000">
              <a:schemeClr val="accent1">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de-DE" sz="2000" b="1" kern="1200" dirty="0"/>
            <a:t>Freiheit</a:t>
          </a:r>
        </a:p>
      </dsp:txBody>
      <dsp:txXfrm>
        <a:off x="3745713" y="211836"/>
        <a:ext cx="1009694" cy="1009694"/>
      </dsp:txXfrm>
    </dsp:sp>
    <dsp:sp modelId="{7656221C-F702-40D2-8B16-E2ED9C990B20}">
      <dsp:nvSpPr>
        <dsp:cNvPr id="0" name=""/>
        <dsp:cNvSpPr/>
      </dsp:nvSpPr>
      <dsp:spPr>
        <a:xfrm>
          <a:off x="5089930" y="2471897"/>
          <a:ext cx="302119" cy="485493"/>
        </a:xfrm>
        <a:prstGeom prst="rightArrow">
          <a:avLst>
            <a:gd name="adj1" fmla="val 60000"/>
            <a:gd name="adj2" fmla="val 50000"/>
          </a:avLst>
        </a:prstGeom>
        <a:gradFill rotWithShape="0">
          <a:gsLst>
            <a:gs pos="0">
              <a:schemeClr val="accent1">
                <a:tint val="60000"/>
                <a:hueOff val="0"/>
                <a:satOff val="0"/>
                <a:lumOff val="0"/>
                <a:alphaOff val="0"/>
                <a:tint val="30000"/>
                <a:satMod val="250000"/>
              </a:schemeClr>
            </a:gs>
            <a:gs pos="72000">
              <a:schemeClr val="accent1">
                <a:tint val="60000"/>
                <a:hueOff val="0"/>
                <a:satOff val="0"/>
                <a:lumOff val="0"/>
                <a:alphaOff val="0"/>
                <a:tint val="75000"/>
                <a:satMod val="210000"/>
              </a:schemeClr>
            </a:gs>
            <a:gs pos="100000">
              <a:schemeClr val="accent1">
                <a:tint val="60000"/>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de-DE" sz="2000" kern="1200"/>
        </a:p>
      </dsp:txBody>
      <dsp:txXfrm>
        <a:off x="5089930" y="2568996"/>
        <a:ext cx="211483" cy="291295"/>
      </dsp:txXfrm>
    </dsp:sp>
    <dsp:sp modelId="{E22D074A-9C09-415D-9FB0-1CCEF2371246}">
      <dsp:nvSpPr>
        <dsp:cNvPr id="0" name=""/>
        <dsp:cNvSpPr/>
      </dsp:nvSpPr>
      <dsp:spPr>
        <a:xfrm>
          <a:off x="5534559" y="2000682"/>
          <a:ext cx="1427922" cy="1427922"/>
        </a:xfrm>
        <a:prstGeom prst="ellipse">
          <a:avLst/>
        </a:prstGeom>
        <a:gradFill rotWithShape="0">
          <a:gsLst>
            <a:gs pos="0">
              <a:schemeClr val="accent1">
                <a:hueOff val="0"/>
                <a:satOff val="0"/>
                <a:lumOff val="0"/>
                <a:alphaOff val="0"/>
                <a:tint val="30000"/>
                <a:satMod val="250000"/>
              </a:schemeClr>
            </a:gs>
            <a:gs pos="72000">
              <a:schemeClr val="accent1">
                <a:hueOff val="0"/>
                <a:satOff val="0"/>
                <a:lumOff val="0"/>
                <a:alphaOff val="0"/>
                <a:tint val="75000"/>
                <a:satMod val="210000"/>
              </a:schemeClr>
            </a:gs>
            <a:gs pos="100000">
              <a:schemeClr val="accent1">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de-DE" sz="1200" b="1" kern="1200" dirty="0"/>
            <a:t>Gerechtigkeit</a:t>
          </a:r>
        </a:p>
      </dsp:txBody>
      <dsp:txXfrm>
        <a:off x="5743673" y="2209796"/>
        <a:ext cx="1009694" cy="1009694"/>
      </dsp:txXfrm>
    </dsp:sp>
    <dsp:sp modelId="{F354D828-B5ED-4D40-AACE-EECDDA8F6DFA}">
      <dsp:nvSpPr>
        <dsp:cNvPr id="0" name=""/>
        <dsp:cNvSpPr/>
      </dsp:nvSpPr>
      <dsp:spPr>
        <a:xfrm rot="5400000">
          <a:off x="4099501" y="3462326"/>
          <a:ext cx="302119" cy="485493"/>
        </a:xfrm>
        <a:prstGeom prst="rightArrow">
          <a:avLst>
            <a:gd name="adj1" fmla="val 60000"/>
            <a:gd name="adj2" fmla="val 50000"/>
          </a:avLst>
        </a:prstGeom>
        <a:gradFill rotWithShape="0">
          <a:gsLst>
            <a:gs pos="0">
              <a:schemeClr val="accent1">
                <a:tint val="60000"/>
                <a:hueOff val="0"/>
                <a:satOff val="0"/>
                <a:lumOff val="0"/>
                <a:alphaOff val="0"/>
                <a:tint val="30000"/>
                <a:satMod val="250000"/>
              </a:schemeClr>
            </a:gs>
            <a:gs pos="72000">
              <a:schemeClr val="accent1">
                <a:tint val="60000"/>
                <a:hueOff val="0"/>
                <a:satOff val="0"/>
                <a:lumOff val="0"/>
                <a:alphaOff val="0"/>
                <a:tint val="75000"/>
                <a:satMod val="210000"/>
              </a:schemeClr>
            </a:gs>
            <a:gs pos="100000">
              <a:schemeClr val="accent1">
                <a:tint val="60000"/>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de-DE" sz="2000" kern="1200"/>
        </a:p>
      </dsp:txBody>
      <dsp:txXfrm>
        <a:off x="4144819" y="3514107"/>
        <a:ext cx="211483" cy="291295"/>
      </dsp:txXfrm>
    </dsp:sp>
    <dsp:sp modelId="{863A60DA-2761-455B-BB76-2F02C490B447}">
      <dsp:nvSpPr>
        <dsp:cNvPr id="0" name=""/>
        <dsp:cNvSpPr/>
      </dsp:nvSpPr>
      <dsp:spPr>
        <a:xfrm>
          <a:off x="3536599" y="3998642"/>
          <a:ext cx="1427922" cy="1427922"/>
        </a:xfrm>
        <a:prstGeom prst="ellipse">
          <a:avLst/>
        </a:prstGeom>
        <a:gradFill rotWithShape="0">
          <a:gsLst>
            <a:gs pos="0">
              <a:schemeClr val="accent1">
                <a:hueOff val="0"/>
                <a:satOff val="0"/>
                <a:lumOff val="0"/>
                <a:alphaOff val="0"/>
                <a:tint val="30000"/>
                <a:satMod val="250000"/>
              </a:schemeClr>
            </a:gs>
            <a:gs pos="72000">
              <a:schemeClr val="accent1">
                <a:hueOff val="0"/>
                <a:satOff val="0"/>
                <a:lumOff val="0"/>
                <a:alphaOff val="0"/>
                <a:tint val="75000"/>
                <a:satMod val="210000"/>
              </a:schemeClr>
            </a:gs>
            <a:gs pos="100000">
              <a:schemeClr val="accent1">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de-DE" sz="2000" kern="1200" dirty="0"/>
            <a:t>Ewigkeit</a:t>
          </a:r>
        </a:p>
      </dsp:txBody>
      <dsp:txXfrm>
        <a:off x="3745713" y="4207756"/>
        <a:ext cx="1009694" cy="1009694"/>
      </dsp:txXfrm>
    </dsp:sp>
    <dsp:sp modelId="{5C5881F5-8AB0-4FA4-80C8-E59E1B1E8D98}">
      <dsp:nvSpPr>
        <dsp:cNvPr id="0" name=""/>
        <dsp:cNvSpPr/>
      </dsp:nvSpPr>
      <dsp:spPr>
        <a:xfrm rot="10800000">
          <a:off x="3109071" y="2471897"/>
          <a:ext cx="302119" cy="485493"/>
        </a:xfrm>
        <a:prstGeom prst="rightArrow">
          <a:avLst>
            <a:gd name="adj1" fmla="val 60000"/>
            <a:gd name="adj2" fmla="val 50000"/>
          </a:avLst>
        </a:prstGeom>
        <a:gradFill rotWithShape="0">
          <a:gsLst>
            <a:gs pos="0">
              <a:schemeClr val="accent1">
                <a:tint val="60000"/>
                <a:hueOff val="0"/>
                <a:satOff val="0"/>
                <a:lumOff val="0"/>
                <a:alphaOff val="0"/>
                <a:tint val="30000"/>
                <a:satMod val="250000"/>
              </a:schemeClr>
            </a:gs>
            <a:gs pos="72000">
              <a:schemeClr val="accent1">
                <a:tint val="60000"/>
                <a:hueOff val="0"/>
                <a:satOff val="0"/>
                <a:lumOff val="0"/>
                <a:alphaOff val="0"/>
                <a:tint val="75000"/>
                <a:satMod val="210000"/>
              </a:schemeClr>
            </a:gs>
            <a:gs pos="100000">
              <a:schemeClr val="accent1">
                <a:tint val="60000"/>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de-DE" sz="2000" kern="1200"/>
        </a:p>
      </dsp:txBody>
      <dsp:txXfrm rot="10800000">
        <a:off x="3199707" y="2568996"/>
        <a:ext cx="211483" cy="291295"/>
      </dsp:txXfrm>
    </dsp:sp>
    <dsp:sp modelId="{E207D4BB-57FC-457C-B346-780ED6676885}">
      <dsp:nvSpPr>
        <dsp:cNvPr id="0" name=""/>
        <dsp:cNvSpPr/>
      </dsp:nvSpPr>
      <dsp:spPr>
        <a:xfrm>
          <a:off x="1538639" y="2000682"/>
          <a:ext cx="1427922" cy="1427922"/>
        </a:xfrm>
        <a:prstGeom prst="ellipse">
          <a:avLst/>
        </a:prstGeom>
        <a:gradFill rotWithShape="0">
          <a:gsLst>
            <a:gs pos="0">
              <a:schemeClr val="accent1">
                <a:hueOff val="0"/>
                <a:satOff val="0"/>
                <a:lumOff val="0"/>
                <a:alphaOff val="0"/>
                <a:tint val="30000"/>
                <a:satMod val="250000"/>
              </a:schemeClr>
            </a:gs>
            <a:gs pos="72000">
              <a:schemeClr val="accent1">
                <a:hueOff val="0"/>
                <a:satOff val="0"/>
                <a:lumOff val="0"/>
                <a:alphaOff val="0"/>
                <a:tint val="75000"/>
                <a:satMod val="210000"/>
              </a:schemeClr>
            </a:gs>
            <a:gs pos="100000">
              <a:schemeClr val="accent1">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de-DE" sz="1100" b="1" kern="1200" dirty="0"/>
            <a:t>Barmherzigkeit</a:t>
          </a:r>
        </a:p>
      </dsp:txBody>
      <dsp:txXfrm>
        <a:off x="1747753" y="2209796"/>
        <a:ext cx="1009694" cy="1009694"/>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7" name="Gerade Verbindung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el 28"/>
          <p:cNvSpPr>
            <a:spLocks noGrp="1"/>
          </p:cNvSpPr>
          <p:nvPr>
            <p:ph type="ctrTitle"/>
          </p:nvPr>
        </p:nvSpPr>
        <p:spPr>
          <a:xfrm>
            <a:off x="381000" y="4853411"/>
            <a:ext cx="8458200" cy="1222375"/>
          </a:xfrm>
        </p:spPr>
        <p:txBody>
          <a:bodyPr anchor="t"/>
          <a:lstStyle/>
          <a:p>
            <a:r>
              <a:rPr kumimoji="0" lang="de-DE"/>
              <a:t>Titelmasterformat durch Klicken bearbeiten</a:t>
            </a:r>
            <a:endParaRPr kumimoji="0" lang="en-US"/>
          </a:p>
        </p:txBody>
      </p:sp>
      <p:sp>
        <p:nvSpPr>
          <p:cNvPr id="9" name="Untertitel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a:t>Formatvorlage des Untertitelmasters durch Klicken bearbeiten</a:t>
            </a:r>
            <a:endParaRPr kumimoji="0" lang="en-US"/>
          </a:p>
        </p:txBody>
      </p:sp>
      <p:sp>
        <p:nvSpPr>
          <p:cNvPr id="16" name="Datumsplatzhalter 15"/>
          <p:cNvSpPr>
            <a:spLocks noGrp="1"/>
          </p:cNvSpPr>
          <p:nvPr>
            <p:ph type="dt" sz="half" idx="10"/>
          </p:nvPr>
        </p:nvSpPr>
        <p:spPr/>
        <p:txBody>
          <a:bodyPr/>
          <a:lstStyle/>
          <a:p>
            <a:fld id="{C6833835-47FD-4B4E-B471-BA1B1CF7DC28}" type="datetimeFigureOut">
              <a:rPr lang="de-DE" smtClean="0"/>
              <a:pPr/>
              <a:t>23.10.2016</a:t>
            </a:fld>
            <a:endParaRPr lang="de-DE"/>
          </a:p>
        </p:txBody>
      </p:sp>
      <p:sp>
        <p:nvSpPr>
          <p:cNvPr id="2" name="Fußzeilenplatzhalter 1"/>
          <p:cNvSpPr>
            <a:spLocks noGrp="1"/>
          </p:cNvSpPr>
          <p:nvPr>
            <p:ph type="ftr" sz="quarter" idx="11"/>
          </p:nvPr>
        </p:nvSpPr>
        <p:spPr/>
        <p:txBody>
          <a:bodyPr/>
          <a:lstStyle/>
          <a:p>
            <a:endParaRPr lang="de-DE"/>
          </a:p>
        </p:txBody>
      </p:sp>
      <p:sp>
        <p:nvSpPr>
          <p:cNvPr id="15" name="Foliennummernplatzhalter 14"/>
          <p:cNvSpPr>
            <a:spLocks noGrp="1"/>
          </p:cNvSpPr>
          <p:nvPr>
            <p:ph type="sldNum" sz="quarter" idx="12"/>
          </p:nvPr>
        </p:nvSpPr>
        <p:spPr>
          <a:xfrm>
            <a:off x="8229600" y="6473952"/>
            <a:ext cx="758952" cy="246888"/>
          </a:xfrm>
        </p:spPr>
        <p:txBody>
          <a:bodyPr/>
          <a:lstStyle/>
          <a:p>
            <a:fld id="{FEE62F1E-B308-46A4-BBCE-E36A1281A488}"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a:t>Textmasterformate durch Klicken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4" name="Datumsplatzhalter 3"/>
          <p:cNvSpPr>
            <a:spLocks noGrp="1"/>
          </p:cNvSpPr>
          <p:nvPr>
            <p:ph type="dt" sz="half" idx="10"/>
          </p:nvPr>
        </p:nvSpPr>
        <p:spPr/>
        <p:txBody>
          <a:bodyPr/>
          <a:lstStyle/>
          <a:p>
            <a:fld id="{C6833835-47FD-4B4E-B471-BA1B1CF7DC28}" type="datetimeFigureOut">
              <a:rPr lang="de-DE" smtClean="0"/>
              <a:pPr/>
              <a:t>23.10.2016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E62F1E-B308-46A4-BBCE-E36A1281A488}"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858000" y="549276"/>
            <a:ext cx="1828800" cy="5851525"/>
          </a:xfrm>
        </p:spPr>
        <p:txBody>
          <a:bodyPr vert="eaVert"/>
          <a:lstStyle/>
          <a:p>
            <a:r>
              <a:rPr kumimoji="0" lang="de-DE"/>
              <a:t>Titelmasterformat durch Klicken bearbeiten</a:t>
            </a:r>
            <a:endParaRPr kumimoji="0" lang="en-US"/>
          </a:p>
        </p:txBody>
      </p:sp>
      <p:sp>
        <p:nvSpPr>
          <p:cNvPr id="3" name="Vertikaler Textplatzhalter 2"/>
          <p:cNvSpPr>
            <a:spLocks noGrp="1"/>
          </p:cNvSpPr>
          <p:nvPr>
            <p:ph type="body" orient="vert" idx="1"/>
          </p:nvPr>
        </p:nvSpPr>
        <p:spPr>
          <a:xfrm>
            <a:off x="457200" y="549276"/>
            <a:ext cx="6248400" cy="5851525"/>
          </a:xfrm>
        </p:spPr>
        <p:txBody>
          <a:bodyPr vert="eaVert"/>
          <a:lstStyle/>
          <a:p>
            <a:pPr lvl="0" eaLnBrk="1" latinLnBrk="0" hangingPunct="1"/>
            <a:r>
              <a:rPr lang="de-DE"/>
              <a:t>Textmasterformate durch Klicken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4" name="Datumsplatzhalter 3"/>
          <p:cNvSpPr>
            <a:spLocks noGrp="1"/>
          </p:cNvSpPr>
          <p:nvPr>
            <p:ph type="dt" sz="half" idx="10"/>
          </p:nvPr>
        </p:nvSpPr>
        <p:spPr/>
        <p:txBody>
          <a:bodyPr/>
          <a:lstStyle/>
          <a:p>
            <a:fld id="{C6833835-47FD-4B4E-B471-BA1B1CF7DC28}" type="datetimeFigureOut">
              <a:rPr lang="de-DE" smtClean="0"/>
              <a:pPr/>
              <a:t>23.10.2016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E62F1E-B308-46A4-BBCE-E36A1281A488}"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2" name="Titel 21"/>
          <p:cNvSpPr>
            <a:spLocks noGrp="1"/>
          </p:cNvSpPr>
          <p:nvPr>
            <p:ph type="title"/>
          </p:nvPr>
        </p:nvSpPr>
        <p:spPr/>
        <p:txBody>
          <a:bodyPr/>
          <a:lstStyle/>
          <a:p>
            <a:r>
              <a:rPr kumimoji="0" lang="de-DE"/>
              <a:t>Titelmasterformat durch Klicken bearbeiten</a:t>
            </a:r>
            <a:endParaRPr kumimoji="0" lang="en-US"/>
          </a:p>
        </p:txBody>
      </p:sp>
      <p:sp>
        <p:nvSpPr>
          <p:cNvPr id="27" name="Inhaltsplatzhalter 26"/>
          <p:cNvSpPr>
            <a:spLocks noGrp="1"/>
          </p:cNvSpPr>
          <p:nvPr>
            <p:ph idx="1"/>
          </p:nvPr>
        </p:nvSpPr>
        <p:spPr/>
        <p:txBody>
          <a:bodyPr/>
          <a:lstStyle/>
          <a:p>
            <a:pPr lvl="0" eaLnBrk="1" latinLnBrk="0" hangingPunct="1"/>
            <a:r>
              <a:rPr lang="de-DE"/>
              <a:t>Textmasterformate durch Klicken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25" name="Datumsplatzhalter 24"/>
          <p:cNvSpPr>
            <a:spLocks noGrp="1"/>
          </p:cNvSpPr>
          <p:nvPr>
            <p:ph type="dt" sz="half" idx="10"/>
          </p:nvPr>
        </p:nvSpPr>
        <p:spPr/>
        <p:txBody>
          <a:bodyPr/>
          <a:lstStyle/>
          <a:p>
            <a:fld id="{C6833835-47FD-4B4E-B471-BA1B1CF7DC28}" type="datetimeFigureOut">
              <a:rPr lang="de-DE" smtClean="0"/>
              <a:pPr/>
              <a:t>23.10.2016</a:t>
            </a:fld>
            <a:endParaRPr lang="de-DE"/>
          </a:p>
        </p:txBody>
      </p:sp>
      <p:sp>
        <p:nvSpPr>
          <p:cNvPr id="19" name="Fußzeilenplatzhalter 18"/>
          <p:cNvSpPr>
            <a:spLocks noGrp="1"/>
          </p:cNvSpPr>
          <p:nvPr>
            <p:ph type="ftr" sz="quarter" idx="11"/>
          </p:nvPr>
        </p:nvSpPr>
        <p:spPr>
          <a:xfrm>
            <a:off x="3581400" y="76200"/>
            <a:ext cx="2895600" cy="288925"/>
          </a:xfrm>
        </p:spPr>
        <p:txBody>
          <a:bodyPr/>
          <a:lstStyle/>
          <a:p>
            <a:endParaRPr lang="de-DE"/>
          </a:p>
        </p:txBody>
      </p:sp>
      <p:sp>
        <p:nvSpPr>
          <p:cNvPr id="16" name="Foliennummernplatzhalter 15"/>
          <p:cNvSpPr>
            <a:spLocks noGrp="1"/>
          </p:cNvSpPr>
          <p:nvPr>
            <p:ph type="sldNum" sz="quarter" idx="12"/>
          </p:nvPr>
        </p:nvSpPr>
        <p:spPr>
          <a:xfrm>
            <a:off x="8229600" y="6473952"/>
            <a:ext cx="758952" cy="246888"/>
          </a:xfrm>
        </p:spPr>
        <p:txBody>
          <a:bodyPr/>
          <a:lstStyle/>
          <a:p>
            <a:fld id="{FEE62F1E-B308-46A4-BBCE-E36A1281A488}"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bg>
      <p:bgRef idx="1003">
        <a:schemeClr val="bg2"/>
      </p:bgRef>
    </p:bg>
    <p:spTree>
      <p:nvGrpSpPr>
        <p:cNvPr id="1" name=""/>
        <p:cNvGrpSpPr/>
        <p:nvPr/>
      </p:nvGrpSpPr>
      <p:grpSpPr>
        <a:xfrm>
          <a:off x="0" y="0"/>
          <a:ext cx="0" cy="0"/>
          <a:chOff x="0" y="0"/>
          <a:chExt cx="0" cy="0"/>
        </a:xfrm>
      </p:grpSpPr>
      <p:sp>
        <p:nvSpPr>
          <p:cNvPr id="7" name="Gerade Verbindung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platzhalt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a:t>Textmasterformate durch Klicken bearbeiten</a:t>
            </a:r>
          </a:p>
        </p:txBody>
      </p:sp>
      <p:sp>
        <p:nvSpPr>
          <p:cNvPr id="19" name="Datumsplatzhalter 18"/>
          <p:cNvSpPr>
            <a:spLocks noGrp="1"/>
          </p:cNvSpPr>
          <p:nvPr>
            <p:ph type="dt" sz="half" idx="10"/>
          </p:nvPr>
        </p:nvSpPr>
        <p:spPr/>
        <p:txBody>
          <a:bodyPr/>
          <a:lstStyle/>
          <a:p>
            <a:fld id="{C6833835-47FD-4B4E-B471-BA1B1CF7DC28}" type="datetimeFigureOut">
              <a:rPr lang="de-DE" smtClean="0"/>
              <a:pPr/>
              <a:t>23.10.2016</a:t>
            </a:fld>
            <a:endParaRPr lang="de-DE"/>
          </a:p>
        </p:txBody>
      </p:sp>
      <p:sp>
        <p:nvSpPr>
          <p:cNvPr id="11" name="Fußzeilenplatzhalter 10"/>
          <p:cNvSpPr>
            <a:spLocks noGrp="1"/>
          </p:cNvSpPr>
          <p:nvPr>
            <p:ph type="ftr" sz="quarter" idx="11"/>
          </p:nvPr>
        </p:nvSpPr>
        <p:spPr/>
        <p:txBody>
          <a:bodyPr/>
          <a:lstStyle/>
          <a:p>
            <a:endParaRPr lang="de-DE"/>
          </a:p>
        </p:txBody>
      </p:sp>
      <p:sp>
        <p:nvSpPr>
          <p:cNvPr id="16" name="Foliennummernplatzhalter 15"/>
          <p:cNvSpPr>
            <a:spLocks noGrp="1"/>
          </p:cNvSpPr>
          <p:nvPr>
            <p:ph type="sldNum" sz="quarter" idx="12"/>
          </p:nvPr>
        </p:nvSpPr>
        <p:spPr/>
        <p:txBody>
          <a:bodyPr/>
          <a:lstStyle/>
          <a:p>
            <a:fld id="{FEE62F1E-B308-46A4-BBCE-E36A1281A488}" type="slidenum">
              <a:rPr lang="de-DE" smtClean="0"/>
              <a:pPr/>
              <a:t>‹Nr.›</a:t>
            </a:fld>
            <a:endParaRPr lang="de-DE"/>
          </a:p>
        </p:txBody>
      </p:sp>
      <p:sp>
        <p:nvSpPr>
          <p:cNvPr id="8" name="Titel 7"/>
          <p:cNvSpPr>
            <a:spLocks noGrp="1"/>
          </p:cNvSpPr>
          <p:nvPr>
            <p:ph type="title"/>
          </p:nvPr>
        </p:nvSpPr>
        <p:spPr>
          <a:xfrm>
            <a:off x="180475" y="2947085"/>
            <a:ext cx="8686800" cy="1184825"/>
          </a:xfrm>
        </p:spPr>
        <p:txBody>
          <a:bodyPr rtlCol="0" anchor="t"/>
          <a:lstStyle>
            <a:lvl1pPr algn="r">
              <a:defRPr/>
            </a:lvl1pPr>
          </a:lstStyle>
          <a:p>
            <a:r>
              <a:rPr kumimoji="0" lang="de-DE"/>
              <a:t>Titelmasterformat durch Klicken bearbeiten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0" name="Titel 19"/>
          <p:cNvSpPr>
            <a:spLocks noGrp="1"/>
          </p:cNvSpPr>
          <p:nvPr>
            <p:ph type="title"/>
          </p:nvPr>
        </p:nvSpPr>
        <p:spPr>
          <a:xfrm>
            <a:off x="301752" y="457200"/>
            <a:ext cx="8686800" cy="841248"/>
          </a:xfrm>
        </p:spPr>
        <p:txBody>
          <a:bodyPr/>
          <a:lstStyle/>
          <a:p>
            <a:r>
              <a:rPr kumimoji="0" lang="de-DE"/>
              <a:t>Titelmasterformat durch Klicken bearbeiten</a:t>
            </a:r>
            <a:endParaRPr kumimoji="0" lang="en-US"/>
          </a:p>
        </p:txBody>
      </p:sp>
      <p:sp>
        <p:nvSpPr>
          <p:cNvPr id="14" name="Inhaltsplatzhalt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de-DE"/>
              <a:t>Textmasterformate durch Klicken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13" name="Inhaltsplatzhalt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de-DE"/>
              <a:t>Textmasterformate durch Klicken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21" name="Datumsplatzhalter 20"/>
          <p:cNvSpPr>
            <a:spLocks noGrp="1"/>
          </p:cNvSpPr>
          <p:nvPr>
            <p:ph type="dt" sz="half" idx="10"/>
          </p:nvPr>
        </p:nvSpPr>
        <p:spPr/>
        <p:txBody>
          <a:bodyPr/>
          <a:lstStyle/>
          <a:p>
            <a:fld id="{C6833835-47FD-4B4E-B471-BA1B1CF7DC28}" type="datetimeFigureOut">
              <a:rPr lang="de-DE" smtClean="0"/>
              <a:pPr/>
              <a:t>23.10.2016</a:t>
            </a:fld>
            <a:endParaRPr lang="de-DE"/>
          </a:p>
        </p:txBody>
      </p:sp>
      <p:sp>
        <p:nvSpPr>
          <p:cNvPr id="10" name="Fußzeilenplatzhalter 9"/>
          <p:cNvSpPr>
            <a:spLocks noGrp="1"/>
          </p:cNvSpPr>
          <p:nvPr>
            <p:ph type="ftr" sz="quarter" idx="11"/>
          </p:nvPr>
        </p:nvSpPr>
        <p:spPr/>
        <p:txBody>
          <a:bodyPr/>
          <a:lstStyle/>
          <a:p>
            <a:endParaRPr lang="de-DE"/>
          </a:p>
        </p:txBody>
      </p:sp>
      <p:sp>
        <p:nvSpPr>
          <p:cNvPr id="31" name="Foliennummernplatzhalter 30"/>
          <p:cNvSpPr>
            <a:spLocks noGrp="1"/>
          </p:cNvSpPr>
          <p:nvPr>
            <p:ph type="sldNum" sz="quarter" idx="12"/>
          </p:nvPr>
        </p:nvSpPr>
        <p:spPr/>
        <p:txBody>
          <a:bodyPr/>
          <a:lstStyle/>
          <a:p>
            <a:fld id="{FEE62F1E-B308-46A4-BBCE-E36A1281A488}"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9" name="Titel 28"/>
          <p:cNvSpPr>
            <a:spLocks noGrp="1"/>
          </p:cNvSpPr>
          <p:nvPr>
            <p:ph type="title"/>
          </p:nvPr>
        </p:nvSpPr>
        <p:spPr>
          <a:xfrm>
            <a:off x="304800" y="5410200"/>
            <a:ext cx="8610600" cy="882650"/>
          </a:xfrm>
        </p:spPr>
        <p:txBody>
          <a:bodyPr anchor="ctr"/>
          <a:lstStyle>
            <a:lvl1pPr>
              <a:defRPr/>
            </a:lvl1pPr>
          </a:lstStyle>
          <a:p>
            <a:r>
              <a:rPr kumimoji="0" lang="de-DE"/>
              <a:t>Titelmasterformat durch Klicken bearbeiten</a:t>
            </a:r>
            <a:endParaRPr kumimoji="0" lang="en-US"/>
          </a:p>
        </p:txBody>
      </p:sp>
      <p:sp>
        <p:nvSpPr>
          <p:cNvPr id="13" name="Textplatzhalt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de-DE"/>
              <a:t>Textmasterformate durch Klicken bearbeiten</a:t>
            </a:r>
          </a:p>
        </p:txBody>
      </p:sp>
      <p:sp>
        <p:nvSpPr>
          <p:cNvPr id="25" name="Textplatzhalt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de-DE"/>
              <a:t>Textmasterformate durch Klicken bearbeiten</a:t>
            </a:r>
          </a:p>
        </p:txBody>
      </p:sp>
      <p:sp>
        <p:nvSpPr>
          <p:cNvPr id="4" name="Inhaltsplatzhalt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de-DE"/>
              <a:t>Textmasterformate durch Klicken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28" name="Inhaltsplatzhalt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de-DE"/>
              <a:t>Textmasterformate durch Klicken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10" name="Datumsplatzhalter 9"/>
          <p:cNvSpPr>
            <a:spLocks noGrp="1"/>
          </p:cNvSpPr>
          <p:nvPr>
            <p:ph type="dt" sz="half" idx="10"/>
          </p:nvPr>
        </p:nvSpPr>
        <p:spPr/>
        <p:txBody>
          <a:bodyPr/>
          <a:lstStyle/>
          <a:p>
            <a:fld id="{C6833835-47FD-4B4E-B471-BA1B1CF7DC28}" type="datetimeFigureOut">
              <a:rPr lang="de-DE" smtClean="0"/>
              <a:pPr/>
              <a:t>23.10.2016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a:xfrm>
            <a:off x="8229600" y="6477000"/>
            <a:ext cx="762000" cy="246888"/>
          </a:xfrm>
        </p:spPr>
        <p:txBody>
          <a:bodyPr/>
          <a:lstStyle/>
          <a:p>
            <a:fld id="{FEE62F1E-B308-46A4-BBCE-E36A1281A488}" type="slidenum">
              <a:rPr lang="de-DE" smtClean="0"/>
              <a:pPr/>
              <a:t>‹Nr.›</a:t>
            </a:fld>
            <a:endParaRPr lang="de-DE"/>
          </a:p>
        </p:txBody>
      </p:sp>
      <p:sp>
        <p:nvSpPr>
          <p:cNvPr id="11" name="Gerade Verbindung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30" name="Titel 29"/>
          <p:cNvSpPr>
            <a:spLocks noGrp="1"/>
          </p:cNvSpPr>
          <p:nvPr>
            <p:ph type="title"/>
          </p:nvPr>
        </p:nvSpPr>
        <p:spPr>
          <a:xfrm>
            <a:off x="301752" y="457200"/>
            <a:ext cx="8686800" cy="841248"/>
          </a:xfrm>
        </p:spPr>
        <p:txBody>
          <a:bodyPr/>
          <a:lstStyle/>
          <a:p>
            <a:r>
              <a:rPr kumimoji="0" lang="de-DE"/>
              <a:t>Titelmasterformat durch Klicken bearbeiten</a:t>
            </a:r>
            <a:endParaRPr kumimoji="0" lang="en-US"/>
          </a:p>
        </p:txBody>
      </p:sp>
      <p:sp>
        <p:nvSpPr>
          <p:cNvPr id="12" name="Datumsplatzhalter 11"/>
          <p:cNvSpPr>
            <a:spLocks noGrp="1"/>
          </p:cNvSpPr>
          <p:nvPr>
            <p:ph type="dt" sz="half" idx="10"/>
          </p:nvPr>
        </p:nvSpPr>
        <p:spPr/>
        <p:txBody>
          <a:bodyPr/>
          <a:lstStyle/>
          <a:p>
            <a:fld id="{C6833835-47FD-4B4E-B471-BA1B1CF7DC28}" type="datetimeFigureOut">
              <a:rPr lang="de-DE" smtClean="0"/>
              <a:pPr/>
              <a:t>23.10.2016</a:t>
            </a:fld>
            <a:endParaRPr lang="de-DE"/>
          </a:p>
        </p:txBody>
      </p:sp>
      <p:sp>
        <p:nvSpPr>
          <p:cNvPr id="21" name="Fußzeilenplatzhalter 20"/>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E62F1E-B308-46A4-BBCE-E36A1281A488}"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3" name="Datumsplatzhalter 2"/>
          <p:cNvSpPr>
            <a:spLocks noGrp="1"/>
          </p:cNvSpPr>
          <p:nvPr>
            <p:ph type="dt" sz="half" idx="10"/>
          </p:nvPr>
        </p:nvSpPr>
        <p:spPr/>
        <p:txBody>
          <a:bodyPr/>
          <a:lstStyle/>
          <a:p>
            <a:fld id="{C6833835-47FD-4B4E-B471-BA1B1CF7DC28}" type="datetimeFigureOut">
              <a:rPr lang="de-DE" smtClean="0"/>
              <a:pPr/>
              <a:t>23.10.2016</a:t>
            </a:fld>
            <a:endParaRPr lang="de-DE"/>
          </a:p>
        </p:txBody>
      </p:sp>
      <p:sp>
        <p:nvSpPr>
          <p:cNvPr id="24" name="Fußzeilenplatzhalter 23"/>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EE62F1E-B308-46A4-BBCE-E36A1281A488}"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Gerade Verbindung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el 11"/>
          <p:cNvSpPr>
            <a:spLocks noGrp="1"/>
          </p:cNvSpPr>
          <p:nvPr>
            <p:ph type="title"/>
          </p:nvPr>
        </p:nvSpPr>
        <p:spPr>
          <a:xfrm>
            <a:off x="457200" y="5486400"/>
            <a:ext cx="8458200" cy="520700"/>
          </a:xfrm>
        </p:spPr>
        <p:txBody>
          <a:bodyPr anchor="ctr"/>
          <a:lstStyle>
            <a:lvl1pPr algn="l">
              <a:buNone/>
              <a:defRPr sz="2000" b="1"/>
            </a:lvl1pPr>
          </a:lstStyle>
          <a:p>
            <a:r>
              <a:rPr kumimoji="0" lang="de-DE"/>
              <a:t>Titelmasterformat durch Klicken bearbeiten</a:t>
            </a:r>
            <a:endParaRPr kumimoji="0" lang="en-US"/>
          </a:p>
        </p:txBody>
      </p:sp>
      <p:sp>
        <p:nvSpPr>
          <p:cNvPr id="26" name="Textplatzhalt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de-DE"/>
              <a:t>Textmasterformate durch Klicken bearbeiten</a:t>
            </a:r>
          </a:p>
        </p:txBody>
      </p:sp>
      <p:sp>
        <p:nvSpPr>
          <p:cNvPr id="14" name="Inhaltsplatzhalt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de-DE"/>
              <a:t>Textmasterformate durch Klicken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25" name="Datumsplatzhalter 24"/>
          <p:cNvSpPr>
            <a:spLocks noGrp="1"/>
          </p:cNvSpPr>
          <p:nvPr>
            <p:ph type="dt" sz="half" idx="10"/>
          </p:nvPr>
        </p:nvSpPr>
        <p:spPr/>
        <p:txBody>
          <a:bodyPr/>
          <a:lstStyle/>
          <a:p>
            <a:fld id="{C6833835-47FD-4B4E-B471-BA1B1CF7DC28}" type="datetimeFigureOut">
              <a:rPr lang="de-DE" smtClean="0"/>
              <a:pPr/>
              <a:t>23.10.2016</a:t>
            </a:fld>
            <a:endParaRPr lang="de-DE"/>
          </a:p>
        </p:txBody>
      </p:sp>
      <p:sp>
        <p:nvSpPr>
          <p:cNvPr id="29" name="Fußzeilenplatzhalter 28"/>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EE62F1E-B308-46A4-BBCE-E36A1281A488}"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13" name="Bildplatzhalt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de-DE"/>
              <a:t>Bild durch Klicken auf Symbol hinzufügen</a:t>
            </a:r>
            <a:endParaRPr kumimoji="0" lang="en-US" dirty="0"/>
          </a:p>
        </p:txBody>
      </p:sp>
      <p:sp>
        <p:nvSpPr>
          <p:cNvPr id="7" name="Datumsplatzhalter 6"/>
          <p:cNvSpPr>
            <a:spLocks noGrp="1"/>
          </p:cNvSpPr>
          <p:nvPr>
            <p:ph type="dt" sz="half" idx="10"/>
          </p:nvPr>
        </p:nvSpPr>
        <p:spPr/>
        <p:txBody>
          <a:bodyPr/>
          <a:lstStyle/>
          <a:p>
            <a:fld id="{C6833835-47FD-4B4E-B471-BA1B1CF7DC28}" type="datetimeFigureOut">
              <a:rPr lang="de-DE" smtClean="0"/>
              <a:pPr/>
              <a:t>23.10.2016</a:t>
            </a:fld>
            <a:endParaRPr lang="de-DE"/>
          </a:p>
        </p:txBody>
      </p:sp>
      <p:sp>
        <p:nvSpPr>
          <p:cNvPr id="5" name="Fußzeilenplatzhalter 4"/>
          <p:cNvSpPr>
            <a:spLocks noGrp="1"/>
          </p:cNvSpPr>
          <p:nvPr>
            <p:ph type="ftr" sz="quarter" idx="11"/>
          </p:nvPr>
        </p:nvSpPr>
        <p:spPr/>
        <p:txBody>
          <a:bodyPr/>
          <a:lstStyle/>
          <a:p>
            <a:endParaRPr lang="de-DE"/>
          </a:p>
        </p:txBody>
      </p:sp>
      <p:sp>
        <p:nvSpPr>
          <p:cNvPr id="31" name="Foliennummernplatzhalter 30"/>
          <p:cNvSpPr>
            <a:spLocks noGrp="1"/>
          </p:cNvSpPr>
          <p:nvPr>
            <p:ph type="sldNum" sz="quarter" idx="12"/>
          </p:nvPr>
        </p:nvSpPr>
        <p:spPr/>
        <p:txBody>
          <a:bodyPr/>
          <a:lstStyle/>
          <a:p>
            <a:fld id="{FEE62F1E-B308-46A4-BBCE-E36A1281A488}" type="slidenum">
              <a:rPr lang="de-DE" smtClean="0"/>
              <a:pPr/>
              <a:t>‹Nr.›</a:t>
            </a:fld>
            <a:endParaRPr lang="de-DE"/>
          </a:p>
        </p:txBody>
      </p:sp>
      <p:sp>
        <p:nvSpPr>
          <p:cNvPr id="17" name="Titel 16"/>
          <p:cNvSpPr>
            <a:spLocks noGrp="1"/>
          </p:cNvSpPr>
          <p:nvPr>
            <p:ph type="title"/>
          </p:nvPr>
        </p:nvSpPr>
        <p:spPr>
          <a:xfrm>
            <a:off x="381000" y="4993760"/>
            <a:ext cx="5867400" cy="522288"/>
          </a:xfrm>
        </p:spPr>
        <p:txBody>
          <a:bodyPr anchor="ctr"/>
          <a:lstStyle>
            <a:lvl1pPr algn="l">
              <a:buNone/>
              <a:defRPr sz="2000" b="1"/>
            </a:lvl1pPr>
          </a:lstStyle>
          <a:p>
            <a:r>
              <a:rPr kumimoji="0" lang="de-DE"/>
              <a:t>Titelmasterformat durch Klicken bearbeiten</a:t>
            </a:r>
            <a:endParaRPr kumimoji="0" lang="en-US"/>
          </a:p>
        </p:txBody>
      </p:sp>
      <p:sp>
        <p:nvSpPr>
          <p:cNvPr id="26" name="Textplatzhalt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de-DE"/>
              <a:t>Textmasterformate durch Klicken bearbeiten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Gerade Verbindung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platzhalt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de-DE"/>
              <a:t>Textmasterformate durch Klicken bearbeiten</a:t>
            </a:r>
          </a:p>
          <a:p>
            <a:pPr lvl="1" eaLnBrk="1" latinLnBrk="0" hangingPunct="1"/>
            <a:r>
              <a:rPr kumimoji="0" lang="de-DE"/>
              <a:t>Zweite Ebene</a:t>
            </a:r>
          </a:p>
          <a:p>
            <a:pPr lvl="2" eaLnBrk="1" latinLnBrk="0" hangingPunct="1"/>
            <a:r>
              <a:rPr kumimoji="0" lang="de-DE"/>
              <a:t>Dritte Ebene</a:t>
            </a:r>
          </a:p>
          <a:p>
            <a:pPr lvl="3" eaLnBrk="1" latinLnBrk="0" hangingPunct="1"/>
            <a:r>
              <a:rPr kumimoji="0" lang="de-DE"/>
              <a:t>Vierte Ebene</a:t>
            </a:r>
          </a:p>
          <a:p>
            <a:pPr lvl="4" eaLnBrk="1" latinLnBrk="0" hangingPunct="1"/>
            <a:r>
              <a:rPr kumimoji="0" lang="de-DE"/>
              <a:t>Fünfte Ebene</a:t>
            </a:r>
            <a:endParaRPr kumimoji="0" lang="en-US"/>
          </a:p>
        </p:txBody>
      </p:sp>
      <p:sp>
        <p:nvSpPr>
          <p:cNvPr id="11" name="Datumsplatzhalt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C6833835-47FD-4B4E-B471-BA1B1CF7DC28}" type="datetimeFigureOut">
              <a:rPr lang="de-DE" smtClean="0"/>
              <a:pPr/>
              <a:t>23.10.2016</a:t>
            </a:fld>
            <a:endParaRPr lang="de-DE"/>
          </a:p>
        </p:txBody>
      </p:sp>
      <p:sp>
        <p:nvSpPr>
          <p:cNvPr id="28" name="Fußzeilenplatzhalt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de-DE"/>
          </a:p>
        </p:txBody>
      </p:sp>
      <p:sp>
        <p:nvSpPr>
          <p:cNvPr id="5" name="Foliennummernplatzhalt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EE62F1E-B308-46A4-BBCE-E36A1281A488}" type="slidenum">
              <a:rPr lang="de-DE" smtClean="0"/>
              <a:pPr/>
              <a:t>‹Nr.›</a:t>
            </a:fld>
            <a:endParaRPr lang="de-DE"/>
          </a:p>
        </p:txBody>
      </p:sp>
      <p:sp>
        <p:nvSpPr>
          <p:cNvPr id="10" name="Titelplatzhalter 9"/>
          <p:cNvSpPr>
            <a:spLocks noGrp="1"/>
          </p:cNvSpPr>
          <p:nvPr>
            <p:ph type="title"/>
          </p:nvPr>
        </p:nvSpPr>
        <p:spPr>
          <a:xfrm>
            <a:off x="304800" y="457200"/>
            <a:ext cx="8686800" cy="838200"/>
          </a:xfrm>
          <a:prstGeom prst="rect">
            <a:avLst/>
          </a:prstGeom>
        </p:spPr>
        <p:txBody>
          <a:bodyPr vert="horz" anchor="ctr">
            <a:normAutofit/>
          </a:bodyPr>
          <a:lstStyle/>
          <a:p>
            <a:r>
              <a:rPr kumimoji="0" lang="de-DE"/>
              <a:t>Titelmasterformat durch Klicken bearbeiten</a:t>
            </a:r>
            <a:endParaRPr kumimoji="0" lang="en-US"/>
          </a:p>
        </p:txBody>
      </p:sp>
      <p:sp>
        <p:nvSpPr>
          <p:cNvPr id="9" name="Gerade Verbindung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Gerade Verbindung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28596" y="1000108"/>
            <a:ext cx="8458200" cy="1222375"/>
          </a:xfrm>
        </p:spPr>
        <p:txBody>
          <a:bodyPr>
            <a:normAutofit/>
          </a:bodyPr>
          <a:lstStyle/>
          <a:p>
            <a:pPr algn="ctr"/>
            <a:r>
              <a:rPr lang="de-DE" sz="4800" dirty="0">
                <a:latin typeface="Algerian" pitchFamily="82" charset="0"/>
              </a:rPr>
              <a:t>Was dürfen wir hoffen?</a:t>
            </a:r>
          </a:p>
        </p:txBody>
      </p:sp>
      <p:sp>
        <p:nvSpPr>
          <p:cNvPr id="3" name="Untertitel 2"/>
          <p:cNvSpPr>
            <a:spLocks noGrp="1"/>
          </p:cNvSpPr>
          <p:nvPr>
            <p:ph type="subTitle" idx="1"/>
          </p:nvPr>
        </p:nvSpPr>
        <p:spPr>
          <a:xfrm>
            <a:off x="357158" y="1500174"/>
            <a:ext cx="8458200" cy="914400"/>
          </a:xfrm>
        </p:spPr>
        <p:txBody>
          <a:bodyPr/>
          <a:lstStyle/>
          <a:p>
            <a:pPr algn="ctr"/>
            <a:r>
              <a:rPr lang="de-DE" dirty="0"/>
              <a:t>oder: Was kommt nach dem Tod?</a:t>
            </a:r>
          </a:p>
        </p:txBody>
      </p:sp>
      <p:sp>
        <p:nvSpPr>
          <p:cNvPr id="4" name="Textfeld 3"/>
          <p:cNvSpPr txBox="1"/>
          <p:nvPr/>
        </p:nvSpPr>
        <p:spPr>
          <a:xfrm>
            <a:off x="2285984" y="4988494"/>
            <a:ext cx="4518264" cy="369332"/>
          </a:xfrm>
          <a:prstGeom prst="rect">
            <a:avLst/>
          </a:prstGeom>
          <a:noFill/>
        </p:spPr>
        <p:txBody>
          <a:bodyPr wrap="square" rtlCol="0">
            <a:spAutoFit/>
          </a:bodyPr>
          <a:lstStyle/>
          <a:p>
            <a:pPr algn="ctr"/>
            <a:r>
              <a:rPr lang="de-DE" dirty="0"/>
              <a:t>Referent: Dipl. Theol. Thomas Bauer, M.A.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Auferstehung des Leibes</a:t>
            </a:r>
          </a:p>
        </p:txBody>
      </p:sp>
      <p:sp>
        <p:nvSpPr>
          <p:cNvPr id="3" name="Textfeld 2"/>
          <p:cNvSpPr txBox="1"/>
          <p:nvPr/>
        </p:nvSpPr>
        <p:spPr>
          <a:xfrm>
            <a:off x="285720" y="1428736"/>
            <a:ext cx="8643998" cy="5078313"/>
          </a:xfrm>
          <a:prstGeom prst="rect">
            <a:avLst/>
          </a:prstGeom>
          <a:noFill/>
        </p:spPr>
        <p:txBody>
          <a:bodyPr wrap="square" rtlCol="0">
            <a:spAutoFit/>
          </a:bodyPr>
          <a:lstStyle/>
          <a:p>
            <a:pPr algn="ctr"/>
            <a:r>
              <a:rPr lang="de-DE" dirty="0"/>
              <a:t>Was bedeutet diese Erfüllung des Selbst in der Liebe für den Leib?</a:t>
            </a:r>
          </a:p>
          <a:p>
            <a:pPr algn="ctr"/>
            <a:endParaRPr lang="de-DE" dirty="0"/>
          </a:p>
          <a:p>
            <a:pPr>
              <a:buFont typeface="Wingdings"/>
              <a:buChar char="à"/>
            </a:pPr>
            <a:r>
              <a:rPr lang="de-DE" dirty="0">
                <a:sym typeface="Wingdings" pitchFamily="2" charset="2"/>
              </a:rPr>
              <a:t>Auferstehung des Leibes am Ende der Zeit.</a:t>
            </a:r>
          </a:p>
          <a:p>
            <a:pPr>
              <a:buFont typeface="Wingdings"/>
              <a:buChar char="à"/>
            </a:pPr>
            <a:r>
              <a:rPr lang="de-DE" dirty="0">
                <a:sym typeface="Wingdings" pitchFamily="2" charset="2"/>
              </a:rPr>
              <a:t>Aber wenn die Seele vorher schon alles hat, was sie benötigt, warum bedarf es am Ende der Zeit noch eine Auferstehung des Leibes?</a:t>
            </a:r>
          </a:p>
          <a:p>
            <a:endParaRPr lang="de-DE" dirty="0">
              <a:sym typeface="Wingdings" pitchFamily="2" charset="2"/>
            </a:endParaRPr>
          </a:p>
          <a:p>
            <a:pPr>
              <a:buFont typeface="Wingdings"/>
              <a:buChar char="à"/>
            </a:pPr>
            <a:r>
              <a:rPr lang="de-DE" dirty="0">
                <a:sym typeface="Wingdings" pitchFamily="2" charset="2"/>
              </a:rPr>
              <a:t>Diese Frage zeigt nicht den vollen Sinn und die volle Dimension der Problematik auf.</a:t>
            </a:r>
          </a:p>
          <a:p>
            <a:pPr>
              <a:buFont typeface="Wingdings"/>
              <a:buChar char="à"/>
            </a:pPr>
            <a:r>
              <a:rPr lang="de-DE" dirty="0">
                <a:sym typeface="Wingdings" pitchFamily="2" charset="2"/>
              </a:rPr>
              <a:t>Der Leib ist das Symbol meiner Bezogenheit auf die Geschichte.</a:t>
            </a:r>
          </a:p>
          <a:p>
            <a:pPr>
              <a:buFont typeface="Wingdings"/>
              <a:buChar char="à"/>
            </a:pPr>
            <a:r>
              <a:rPr lang="de-DE" dirty="0">
                <a:sym typeface="Wingdings" pitchFamily="2" charset="2"/>
              </a:rPr>
              <a:t>Auch im „Himmel“ bleibe ich bezogen auf das, was auf Erden weiterläuft. (z.B. Menschen denken an mich. Habe durch meine Taten etwas verändert. usw.)</a:t>
            </a:r>
          </a:p>
          <a:p>
            <a:pPr>
              <a:buFont typeface="Wingdings"/>
              <a:buChar char="à"/>
            </a:pPr>
            <a:r>
              <a:rPr lang="de-DE" dirty="0">
                <a:sym typeface="Wingdings" pitchFamily="2" charset="2"/>
              </a:rPr>
              <a:t>Die erfüllte Liebe im „Himmel“ soll auch auf die Verbleibenden übergehen. Liebe bleibt nicht bei sich selbst.</a:t>
            </a:r>
          </a:p>
          <a:p>
            <a:pPr>
              <a:buFont typeface="Wingdings"/>
              <a:buChar char="à"/>
            </a:pPr>
            <a:r>
              <a:rPr lang="de-DE" dirty="0">
                <a:sym typeface="Wingdings" pitchFamily="2" charset="2"/>
              </a:rPr>
              <a:t>Erst wenn die Geschichte als Ganzes vollendet ist, bekomme ich den Leib.</a:t>
            </a:r>
          </a:p>
          <a:p>
            <a:pPr>
              <a:buFont typeface="Wingdings"/>
              <a:buChar char="à"/>
            </a:pPr>
            <a:r>
              <a:rPr lang="de-DE" dirty="0">
                <a:sym typeface="Wingdings" pitchFamily="2" charset="2"/>
              </a:rPr>
              <a:t>Verklärter, verherrlichter Leib: - leidensunfähig; - strahlen in Helligkeit; - Schwerelosigkeit; - Beweglichkeit</a:t>
            </a:r>
          </a:p>
          <a:p>
            <a:endParaRPr lang="de-DE" dirty="0">
              <a:sym typeface="Wingdings" pitchFamily="2" charset="2"/>
            </a:endParaRPr>
          </a:p>
          <a:p>
            <a:pPr>
              <a:buFont typeface="Wingdings"/>
              <a:buChar char="à"/>
            </a:pPr>
            <a:r>
              <a:rPr lang="de-DE" b="1" dirty="0">
                <a:solidFill>
                  <a:srgbClr val="FF0000"/>
                </a:solidFill>
                <a:sym typeface="Wingdings" pitchFamily="2" charset="2"/>
              </a:rPr>
              <a:t>Leib gilt als Symbol der Bezogenheit zur Geschichte!</a:t>
            </a:r>
          </a:p>
          <a:p>
            <a:pPr>
              <a:buFont typeface="Wingdings"/>
              <a:buChar char="à"/>
            </a:pPr>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1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18" dur="1000" fill="hold"/>
                                        <p:tgtEl>
                                          <p:spTgt spid="3">
                                            <p:txEl>
                                              <p:pRg st="5" end="5"/>
                                            </p:txEl>
                                          </p:spTgt>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additive="base">
                                        <p:cTn id="21" dur="1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2" dur="1000" fill="hold"/>
                                        <p:tgtEl>
                                          <p:spTgt spid="3">
                                            <p:txEl>
                                              <p:pRg st="6" end="6"/>
                                            </p:txEl>
                                          </p:spTgt>
                                        </p:tgtEl>
                                        <p:attrNameLst>
                                          <p:attrName>ppt_y</p:attrName>
                                        </p:attrNameLst>
                                      </p:cBhvr>
                                      <p:tavLst>
                                        <p:tav tm="0">
                                          <p:val>
                                            <p:strVal val="#ppt_y"/>
                                          </p:val>
                                        </p:tav>
                                        <p:tav tm="100000">
                                          <p:val>
                                            <p:strVal val="#ppt_y"/>
                                          </p:val>
                                        </p:tav>
                                      </p:tavLst>
                                    </p:anim>
                                  </p:childTnLst>
                                </p:cTn>
                              </p:par>
                              <p:par>
                                <p:cTn id="23" presetID="2" presetClass="entr" presetSubtype="8"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10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3">
                                            <p:txEl>
                                              <p:pRg st="7" end="7"/>
                                            </p:txEl>
                                          </p:spTgt>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 calcmode="lin" valueType="num">
                                      <p:cBhvr additive="base">
                                        <p:cTn id="29" dur="10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30" dur="1000" fill="hold"/>
                                        <p:tgtEl>
                                          <p:spTgt spid="3">
                                            <p:txEl>
                                              <p:pRg st="8" end="8"/>
                                            </p:txEl>
                                          </p:spTgt>
                                        </p:tgtEl>
                                        <p:attrNameLst>
                                          <p:attrName>ppt_y</p:attrName>
                                        </p:attrNameLst>
                                      </p:cBhvr>
                                      <p:tavLst>
                                        <p:tav tm="0">
                                          <p:val>
                                            <p:strVal val="#ppt_y"/>
                                          </p:val>
                                        </p:tav>
                                        <p:tav tm="100000">
                                          <p:val>
                                            <p:strVal val="#ppt_y"/>
                                          </p:val>
                                        </p:tav>
                                      </p:tavLst>
                                    </p:anim>
                                  </p:childTnLst>
                                </p:cTn>
                              </p:par>
                              <p:par>
                                <p:cTn id="31" presetID="2" presetClass="entr" presetSubtype="8"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 calcmode="lin" valueType="num">
                                      <p:cBhvr additive="base">
                                        <p:cTn id="33" dur="10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34" dur="1000" fill="hold"/>
                                        <p:tgtEl>
                                          <p:spTgt spid="3">
                                            <p:txEl>
                                              <p:pRg st="9" end="9"/>
                                            </p:txEl>
                                          </p:spTgt>
                                        </p:tgtEl>
                                        <p:attrNameLst>
                                          <p:attrName>ppt_y</p:attrName>
                                        </p:attrNameLst>
                                      </p:cBhvr>
                                      <p:tavLst>
                                        <p:tav tm="0">
                                          <p:val>
                                            <p:strVal val="#ppt_y"/>
                                          </p:val>
                                        </p:tav>
                                        <p:tav tm="100000">
                                          <p:val>
                                            <p:strVal val="#ppt_y"/>
                                          </p:val>
                                        </p:tav>
                                      </p:tavLst>
                                    </p:anim>
                                  </p:childTnLst>
                                </p:cTn>
                              </p:par>
                              <p:par>
                                <p:cTn id="35" presetID="2" presetClass="entr" presetSubtype="8"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10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38" dur="10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 calcmode="lin" valueType="num">
                                      <p:cBhvr additive="base">
                                        <p:cTn id="43" dur="1000" fill="hold"/>
                                        <p:tgtEl>
                                          <p:spTgt spid="3">
                                            <p:txEl>
                                              <p:pRg st="12" end="12"/>
                                            </p:txEl>
                                          </p:spTgt>
                                        </p:tgtEl>
                                        <p:attrNameLst>
                                          <p:attrName>ppt_x</p:attrName>
                                        </p:attrNameLst>
                                      </p:cBhvr>
                                      <p:tavLst>
                                        <p:tav tm="0">
                                          <p:val>
                                            <p:strVal val="0-#ppt_w/2"/>
                                          </p:val>
                                        </p:tav>
                                        <p:tav tm="100000">
                                          <p:val>
                                            <p:strVal val="#ppt_x"/>
                                          </p:val>
                                        </p:tav>
                                      </p:tavLst>
                                    </p:anim>
                                    <p:anim calcmode="lin" valueType="num">
                                      <p:cBhvr additive="base">
                                        <p:cTn id="44" dur="1000" fill="hold"/>
                                        <p:tgtEl>
                                          <p:spTgt spid="3">
                                            <p:txEl>
                                              <p:pRg st="12" end="1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Zusammenfassung</a:t>
            </a:r>
          </a:p>
        </p:txBody>
      </p:sp>
      <p:sp>
        <p:nvSpPr>
          <p:cNvPr id="3" name="Textfeld 2"/>
          <p:cNvSpPr txBox="1"/>
          <p:nvPr/>
        </p:nvSpPr>
        <p:spPr>
          <a:xfrm>
            <a:off x="428596" y="1428736"/>
            <a:ext cx="8501122" cy="369332"/>
          </a:xfrm>
          <a:prstGeom prst="rect">
            <a:avLst/>
          </a:prstGeom>
          <a:noFill/>
        </p:spPr>
        <p:txBody>
          <a:bodyPr wrap="square" rtlCol="0">
            <a:spAutoFit/>
          </a:bodyPr>
          <a:lstStyle/>
          <a:p>
            <a:endParaRPr lang="de-DE" b="1" dirty="0"/>
          </a:p>
        </p:txBody>
      </p:sp>
      <p:graphicFrame>
        <p:nvGraphicFramePr>
          <p:cNvPr id="4" name="Diagramm 3"/>
          <p:cNvGraphicFramePr/>
          <p:nvPr/>
        </p:nvGraphicFramePr>
        <p:xfrm>
          <a:off x="428596" y="1142984"/>
          <a:ext cx="8501122" cy="5429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Glauben heißt nichts „wissen“?!</a:t>
            </a:r>
          </a:p>
        </p:txBody>
      </p:sp>
      <p:sp>
        <p:nvSpPr>
          <p:cNvPr id="3" name="Inhaltsplatzhalter 2"/>
          <p:cNvSpPr>
            <a:spLocks noGrp="1"/>
          </p:cNvSpPr>
          <p:nvPr>
            <p:ph idx="1"/>
          </p:nvPr>
        </p:nvSpPr>
        <p:spPr>
          <a:xfrm>
            <a:off x="304800" y="1554162"/>
            <a:ext cx="8686800" cy="5018110"/>
          </a:xfrm>
        </p:spPr>
        <p:txBody>
          <a:bodyPr>
            <a:normAutofit lnSpcReduction="10000"/>
          </a:bodyPr>
          <a:lstStyle/>
          <a:p>
            <a:pPr algn="ctr">
              <a:buNone/>
            </a:pPr>
            <a:r>
              <a:rPr lang="de-DE" b="1" u="sng" dirty="0">
                <a:solidFill>
                  <a:srgbClr val="FF0000"/>
                </a:solidFill>
              </a:rPr>
              <a:t>WISSEN</a:t>
            </a:r>
          </a:p>
          <a:p>
            <a:pPr algn="ctr">
              <a:buNone/>
            </a:pPr>
            <a:endParaRPr lang="de-DE" b="1" u="sng" dirty="0">
              <a:solidFill>
                <a:srgbClr val="FF0000"/>
              </a:solidFill>
            </a:endParaRPr>
          </a:p>
          <a:p>
            <a:pPr algn="ctr">
              <a:buNone/>
            </a:pPr>
            <a:endParaRPr lang="de-DE" b="1" u="sng" dirty="0">
              <a:solidFill>
                <a:srgbClr val="FF0000"/>
              </a:solidFill>
            </a:endParaRPr>
          </a:p>
          <a:p>
            <a:pPr algn="ctr">
              <a:buNone/>
            </a:pPr>
            <a:r>
              <a:rPr lang="de-DE" sz="1800" dirty="0">
                <a:solidFill>
                  <a:srgbClr val="FF0000"/>
                </a:solidFill>
                <a:latin typeface="Arial Black" pitchFamily="34" charset="0"/>
              </a:rPr>
              <a:t> </a:t>
            </a:r>
            <a:r>
              <a:rPr lang="de-DE" sz="2400" dirty="0">
                <a:solidFill>
                  <a:srgbClr val="00B050"/>
                </a:solidFill>
                <a:latin typeface="Arial Black" pitchFamily="34" charset="0"/>
                <a:sym typeface="Wingdings" pitchFamily="2" charset="2"/>
              </a:rPr>
              <a:t> Beim Glauben sprechen wir besser von </a:t>
            </a:r>
            <a:r>
              <a:rPr lang="de-DE" sz="2400" b="1" u="sng" dirty="0">
                <a:solidFill>
                  <a:srgbClr val="C00000"/>
                </a:solidFill>
                <a:latin typeface="Arial Black" pitchFamily="34" charset="0"/>
                <a:sym typeface="Wingdings" pitchFamily="2" charset="2"/>
              </a:rPr>
              <a:t>Hoffnung</a:t>
            </a:r>
            <a:r>
              <a:rPr lang="de-DE" sz="2400" dirty="0">
                <a:solidFill>
                  <a:srgbClr val="00B050"/>
                </a:solidFill>
                <a:latin typeface="Arial Black" pitchFamily="34" charset="0"/>
                <a:sym typeface="Wingdings" pitchFamily="2" charset="2"/>
              </a:rPr>
              <a:t> anstelle von Wissen!</a:t>
            </a:r>
            <a:r>
              <a:rPr lang="de-DE" sz="1800" dirty="0">
                <a:solidFill>
                  <a:srgbClr val="FF0000"/>
                </a:solidFill>
                <a:latin typeface="Arial Black" pitchFamily="34" charset="0"/>
              </a:rPr>
              <a:t>                             </a:t>
            </a:r>
          </a:p>
          <a:p>
            <a:pPr>
              <a:buNone/>
            </a:pPr>
            <a:r>
              <a:rPr lang="de-DE" sz="1800" dirty="0">
                <a:solidFill>
                  <a:srgbClr val="0070C0"/>
                </a:solidFill>
                <a:latin typeface="Arial Black" pitchFamily="34" charset="0"/>
              </a:rPr>
              <a:t>Naturwissenschaft/Mathematik</a:t>
            </a:r>
            <a:r>
              <a:rPr lang="de-DE" sz="1800" dirty="0">
                <a:solidFill>
                  <a:srgbClr val="FF0000"/>
                </a:solidFill>
                <a:latin typeface="Arial Black" pitchFamily="34" charset="0"/>
              </a:rPr>
              <a:t>                               </a:t>
            </a:r>
            <a:r>
              <a:rPr lang="de-DE" sz="1800" dirty="0">
                <a:solidFill>
                  <a:srgbClr val="00B050"/>
                </a:solidFill>
                <a:latin typeface="Arial Black" pitchFamily="34" charset="0"/>
              </a:rPr>
              <a:t>Glaube</a:t>
            </a:r>
          </a:p>
          <a:p>
            <a:pPr>
              <a:buNone/>
            </a:pPr>
            <a:endParaRPr lang="de-DE" sz="1800" dirty="0">
              <a:solidFill>
                <a:srgbClr val="00B050"/>
              </a:solidFill>
              <a:latin typeface="Arial Black" pitchFamily="34" charset="0"/>
            </a:endParaRPr>
          </a:p>
          <a:p>
            <a:pPr>
              <a:buNone/>
            </a:pPr>
            <a:endParaRPr lang="de-DE" sz="1800" dirty="0">
              <a:solidFill>
                <a:srgbClr val="00B050"/>
              </a:solidFill>
              <a:latin typeface="Arial Black" pitchFamily="34" charset="0"/>
            </a:endParaRPr>
          </a:p>
          <a:p>
            <a:pPr>
              <a:buNone/>
            </a:pPr>
            <a:endParaRPr lang="de-DE" sz="1800" dirty="0">
              <a:solidFill>
                <a:srgbClr val="00B050"/>
              </a:solidFill>
              <a:latin typeface="Arial Black" pitchFamily="34" charset="0"/>
            </a:endParaRPr>
          </a:p>
          <a:p>
            <a:pPr>
              <a:buFont typeface="Wingdings"/>
              <a:buChar char="à"/>
            </a:pPr>
            <a:r>
              <a:rPr lang="de-DE" sz="1800" dirty="0">
                <a:solidFill>
                  <a:srgbClr val="0070C0"/>
                </a:solidFill>
                <a:latin typeface="Arial Black" pitchFamily="34" charset="0"/>
                <a:sym typeface="Wingdings" pitchFamily="2" charset="2"/>
              </a:rPr>
              <a:t>Fakten-Wissen                                         </a:t>
            </a:r>
            <a:r>
              <a:rPr lang="de-DE" sz="1800" dirty="0">
                <a:solidFill>
                  <a:srgbClr val="00B050"/>
                </a:solidFill>
                <a:latin typeface="Arial Black" pitchFamily="34" charset="0"/>
                <a:sym typeface="Wingdings" pitchFamily="2" charset="2"/>
              </a:rPr>
              <a:t> </a:t>
            </a:r>
            <a:r>
              <a:rPr lang="de-DE" sz="1800" dirty="0" err="1">
                <a:solidFill>
                  <a:srgbClr val="00B050"/>
                </a:solidFill>
                <a:latin typeface="Arial Black" pitchFamily="34" charset="0"/>
                <a:sym typeface="Wingdings" pitchFamily="2" charset="2"/>
              </a:rPr>
              <a:t>Cogito</a:t>
            </a:r>
            <a:r>
              <a:rPr lang="de-DE" sz="1800" dirty="0">
                <a:solidFill>
                  <a:srgbClr val="00B050"/>
                </a:solidFill>
                <a:latin typeface="Arial Black" pitchFamily="34" charset="0"/>
                <a:sym typeface="Wingdings" pitchFamily="2" charset="2"/>
              </a:rPr>
              <a:t> ergo </a:t>
            </a:r>
            <a:r>
              <a:rPr lang="de-DE" sz="1800" dirty="0" err="1">
                <a:solidFill>
                  <a:srgbClr val="00B050"/>
                </a:solidFill>
                <a:latin typeface="Arial Black" pitchFamily="34" charset="0"/>
                <a:sym typeface="Wingdings" pitchFamily="2" charset="2"/>
              </a:rPr>
              <a:t>sum</a:t>
            </a:r>
            <a:endParaRPr lang="de-DE" sz="1800" dirty="0">
              <a:solidFill>
                <a:srgbClr val="0070C0"/>
              </a:solidFill>
              <a:latin typeface="Arial Black" pitchFamily="34" charset="0"/>
              <a:sym typeface="Wingdings" pitchFamily="2" charset="2"/>
            </a:endParaRPr>
          </a:p>
          <a:p>
            <a:pPr>
              <a:buFont typeface="Wingdings"/>
              <a:buChar char="à"/>
            </a:pPr>
            <a:r>
              <a:rPr lang="de-DE" sz="1800" dirty="0">
                <a:solidFill>
                  <a:srgbClr val="0070C0"/>
                </a:solidFill>
                <a:latin typeface="Arial Black" pitchFamily="34" charset="0"/>
                <a:sym typeface="Wingdings" pitchFamily="2" charset="2"/>
              </a:rPr>
              <a:t>1+1=2                                                       </a:t>
            </a:r>
            <a:r>
              <a:rPr lang="de-DE" sz="1800" dirty="0">
                <a:solidFill>
                  <a:srgbClr val="00B050"/>
                </a:solidFill>
                <a:latin typeface="Arial Black" pitchFamily="34" charset="0"/>
                <a:sym typeface="Wingdings" pitchFamily="2" charset="2"/>
              </a:rPr>
              <a:t> persönliche Erfahrung</a:t>
            </a:r>
            <a:endParaRPr lang="de-DE" sz="1800" dirty="0">
              <a:solidFill>
                <a:srgbClr val="0070C0"/>
              </a:solidFill>
              <a:latin typeface="Arial Black" pitchFamily="34" charset="0"/>
              <a:sym typeface="Wingdings" pitchFamily="2" charset="2"/>
            </a:endParaRPr>
          </a:p>
          <a:p>
            <a:pPr>
              <a:buFont typeface="Wingdings"/>
              <a:buChar char="à"/>
            </a:pPr>
            <a:r>
              <a:rPr lang="de-DE" sz="1800" dirty="0">
                <a:solidFill>
                  <a:srgbClr val="0070C0"/>
                </a:solidFill>
                <a:latin typeface="Arial Black" pitchFamily="34" charset="0"/>
                <a:sym typeface="Wingdings" pitchFamily="2" charset="2"/>
              </a:rPr>
              <a:t>„Heute regnet es.“</a:t>
            </a:r>
            <a:r>
              <a:rPr lang="de-DE" sz="1800" dirty="0">
                <a:solidFill>
                  <a:srgbClr val="00B050"/>
                </a:solidFill>
                <a:latin typeface="Arial Black" pitchFamily="34" charset="0"/>
                <a:sym typeface="Wingdings" pitchFamily="2" charset="2"/>
              </a:rPr>
              <a:t>                                    „Ich habe Schmerzen.“           </a:t>
            </a:r>
            <a:endParaRPr lang="de-DE" sz="1800" dirty="0">
              <a:solidFill>
                <a:srgbClr val="0070C0"/>
              </a:solidFill>
              <a:latin typeface="Arial Black" pitchFamily="34" charset="0"/>
              <a:sym typeface="Wingdings" pitchFamily="2" charset="2"/>
            </a:endParaRPr>
          </a:p>
          <a:p>
            <a:pPr>
              <a:buFont typeface="Wingdings"/>
              <a:buChar char="à"/>
            </a:pPr>
            <a:r>
              <a:rPr lang="de-DE" sz="1800" dirty="0">
                <a:solidFill>
                  <a:srgbClr val="0070C0"/>
                </a:solidFill>
                <a:latin typeface="Arial Black" pitchFamily="34" charset="0"/>
                <a:sym typeface="Wingdings" pitchFamily="2" charset="2"/>
              </a:rPr>
              <a:t>ACHTUNG: Moderne Physik!</a:t>
            </a:r>
          </a:p>
          <a:p>
            <a:pPr>
              <a:buFont typeface="Wingdings"/>
              <a:buChar char="à"/>
            </a:pPr>
            <a:endParaRPr lang="de-DE" sz="1800" dirty="0">
              <a:solidFill>
                <a:srgbClr val="0070C0"/>
              </a:solidFill>
              <a:latin typeface="Arial Black" pitchFamily="34" charset="0"/>
            </a:endParaRPr>
          </a:p>
        </p:txBody>
      </p:sp>
      <p:cxnSp>
        <p:nvCxnSpPr>
          <p:cNvPr id="5" name="Gerade Verbindung mit Pfeil 4"/>
          <p:cNvCxnSpPr/>
          <p:nvPr/>
        </p:nvCxnSpPr>
        <p:spPr>
          <a:xfrm rot="10800000" flipV="1">
            <a:off x="1857356" y="2071678"/>
            <a:ext cx="2714644" cy="1357322"/>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7" name="Gerade Verbindung mit Pfeil 6"/>
          <p:cNvCxnSpPr/>
          <p:nvPr/>
        </p:nvCxnSpPr>
        <p:spPr>
          <a:xfrm>
            <a:off x="4572000" y="2071678"/>
            <a:ext cx="2571768" cy="1357322"/>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3" name="Pfeil nach unten 12"/>
          <p:cNvSpPr/>
          <p:nvPr/>
        </p:nvSpPr>
        <p:spPr>
          <a:xfrm>
            <a:off x="1857356" y="4214818"/>
            <a:ext cx="428628" cy="785818"/>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dirty="0">
              <a:solidFill>
                <a:srgbClr val="00B0F0"/>
              </a:solidFill>
            </a:endParaRPr>
          </a:p>
        </p:txBody>
      </p:sp>
      <p:sp>
        <p:nvSpPr>
          <p:cNvPr id="14" name="Pfeil nach unten 13"/>
          <p:cNvSpPr/>
          <p:nvPr/>
        </p:nvSpPr>
        <p:spPr>
          <a:xfrm>
            <a:off x="6858016" y="4214818"/>
            <a:ext cx="428628" cy="785818"/>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dirty="0">
              <a:solidFill>
                <a:srgbClr val="00B0F0"/>
              </a:solidFill>
            </a:endParaRPr>
          </a:p>
        </p:txBody>
      </p:sp>
      <p:sp>
        <p:nvSpPr>
          <p:cNvPr id="16" name="Ungleich 15"/>
          <p:cNvSpPr/>
          <p:nvPr/>
        </p:nvSpPr>
        <p:spPr>
          <a:xfrm>
            <a:off x="3929058" y="4929198"/>
            <a:ext cx="1285884" cy="928694"/>
          </a:xfrm>
          <a:prstGeom prst="mathNotEqual">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nodeType="clickEffect">
                                  <p:stCondLst>
                                    <p:cond delay="0"/>
                                  </p:stCondLst>
                                  <p:childTnLst>
                                    <p:animEffect transition="out" filter="blinds(horizontal)">
                                      <p:cBhvr>
                                        <p:cTn id="6" dur="1000"/>
                                        <p:tgtEl>
                                          <p:spTgt spid="3">
                                            <p:txEl>
                                              <p:pRg st="0" end="0"/>
                                            </p:txEl>
                                          </p:spTgt>
                                        </p:tgtEl>
                                      </p:cBhvr>
                                    </p:animEffect>
                                    <p:set>
                                      <p:cBhvr>
                                        <p:cTn id="7" dur="1" fill="hold">
                                          <p:stCondLst>
                                            <p:cond delay="999"/>
                                          </p:stCondLst>
                                        </p:cTn>
                                        <p:tgtEl>
                                          <p:spTgt spid="3">
                                            <p:txEl>
                                              <p:pRg st="0" end="0"/>
                                            </p:txEl>
                                          </p:spTgt>
                                        </p:tgtEl>
                                        <p:attrNameLst>
                                          <p:attrName>style.visibility</p:attrName>
                                        </p:attrNameLst>
                                      </p:cBhvr>
                                      <p:to>
                                        <p:strVal val="hidden"/>
                                      </p:to>
                                    </p:set>
                                  </p:childTnLst>
                                </p:cTn>
                              </p:par>
                              <p:par>
                                <p:cTn id="8" presetID="3" presetClass="exit" presetSubtype="10" fill="hold" nodeType="withEffect">
                                  <p:stCondLst>
                                    <p:cond delay="0"/>
                                  </p:stCondLst>
                                  <p:childTnLst>
                                    <p:animEffect transition="out" filter="blinds(horizontal)">
                                      <p:cBhvr>
                                        <p:cTn id="9" dur="1000"/>
                                        <p:tgtEl>
                                          <p:spTgt spid="3">
                                            <p:txEl>
                                              <p:pRg st="4" end="4"/>
                                            </p:txEl>
                                          </p:spTgt>
                                        </p:tgtEl>
                                      </p:cBhvr>
                                    </p:animEffect>
                                    <p:set>
                                      <p:cBhvr>
                                        <p:cTn id="10" dur="1" fill="hold">
                                          <p:stCondLst>
                                            <p:cond delay="999"/>
                                          </p:stCondLst>
                                        </p:cTn>
                                        <p:tgtEl>
                                          <p:spTgt spid="3">
                                            <p:txEl>
                                              <p:pRg st="4" end="4"/>
                                            </p:txEl>
                                          </p:spTgt>
                                        </p:tgtEl>
                                        <p:attrNameLst>
                                          <p:attrName>style.visibility</p:attrName>
                                        </p:attrNameLst>
                                      </p:cBhvr>
                                      <p:to>
                                        <p:strVal val="hidden"/>
                                      </p:to>
                                    </p:set>
                                  </p:childTnLst>
                                </p:cTn>
                              </p:par>
                              <p:par>
                                <p:cTn id="11" presetID="3" presetClass="exit" presetSubtype="10" fill="hold" nodeType="withEffect">
                                  <p:stCondLst>
                                    <p:cond delay="0"/>
                                  </p:stCondLst>
                                  <p:childTnLst>
                                    <p:animEffect transition="out" filter="blinds(horizontal)">
                                      <p:cBhvr>
                                        <p:cTn id="12" dur="1000"/>
                                        <p:tgtEl>
                                          <p:spTgt spid="3">
                                            <p:txEl>
                                              <p:pRg st="8" end="8"/>
                                            </p:txEl>
                                          </p:spTgt>
                                        </p:tgtEl>
                                      </p:cBhvr>
                                    </p:animEffect>
                                    <p:set>
                                      <p:cBhvr>
                                        <p:cTn id="13" dur="1" fill="hold">
                                          <p:stCondLst>
                                            <p:cond delay="999"/>
                                          </p:stCondLst>
                                        </p:cTn>
                                        <p:tgtEl>
                                          <p:spTgt spid="3">
                                            <p:txEl>
                                              <p:pRg st="8" end="8"/>
                                            </p:txEl>
                                          </p:spTgt>
                                        </p:tgtEl>
                                        <p:attrNameLst>
                                          <p:attrName>style.visibility</p:attrName>
                                        </p:attrNameLst>
                                      </p:cBhvr>
                                      <p:to>
                                        <p:strVal val="hidden"/>
                                      </p:to>
                                    </p:set>
                                  </p:childTnLst>
                                </p:cTn>
                              </p:par>
                              <p:par>
                                <p:cTn id="14" presetID="3" presetClass="exit" presetSubtype="10" fill="hold" nodeType="withEffect">
                                  <p:stCondLst>
                                    <p:cond delay="0"/>
                                  </p:stCondLst>
                                  <p:childTnLst>
                                    <p:animEffect transition="out" filter="blinds(horizontal)">
                                      <p:cBhvr>
                                        <p:cTn id="15" dur="1000"/>
                                        <p:tgtEl>
                                          <p:spTgt spid="3">
                                            <p:txEl>
                                              <p:pRg st="9" end="9"/>
                                            </p:txEl>
                                          </p:spTgt>
                                        </p:tgtEl>
                                      </p:cBhvr>
                                    </p:animEffect>
                                    <p:set>
                                      <p:cBhvr>
                                        <p:cTn id="16" dur="1" fill="hold">
                                          <p:stCondLst>
                                            <p:cond delay="999"/>
                                          </p:stCondLst>
                                        </p:cTn>
                                        <p:tgtEl>
                                          <p:spTgt spid="3">
                                            <p:txEl>
                                              <p:pRg st="9" end="9"/>
                                            </p:txEl>
                                          </p:spTgt>
                                        </p:tgtEl>
                                        <p:attrNameLst>
                                          <p:attrName>style.visibility</p:attrName>
                                        </p:attrNameLst>
                                      </p:cBhvr>
                                      <p:to>
                                        <p:strVal val="hidden"/>
                                      </p:to>
                                    </p:set>
                                  </p:childTnLst>
                                </p:cTn>
                              </p:par>
                              <p:par>
                                <p:cTn id="17" presetID="3" presetClass="exit" presetSubtype="10" fill="hold" nodeType="withEffect">
                                  <p:stCondLst>
                                    <p:cond delay="0"/>
                                  </p:stCondLst>
                                  <p:childTnLst>
                                    <p:animEffect transition="out" filter="blinds(horizontal)">
                                      <p:cBhvr>
                                        <p:cTn id="18" dur="1000"/>
                                        <p:tgtEl>
                                          <p:spTgt spid="3">
                                            <p:txEl>
                                              <p:pRg st="10" end="10"/>
                                            </p:txEl>
                                          </p:spTgt>
                                        </p:tgtEl>
                                      </p:cBhvr>
                                    </p:animEffect>
                                    <p:set>
                                      <p:cBhvr>
                                        <p:cTn id="19" dur="1" fill="hold">
                                          <p:stCondLst>
                                            <p:cond delay="999"/>
                                          </p:stCondLst>
                                        </p:cTn>
                                        <p:tgtEl>
                                          <p:spTgt spid="3">
                                            <p:txEl>
                                              <p:pRg st="10" end="10"/>
                                            </p:txEl>
                                          </p:spTgt>
                                        </p:tgtEl>
                                        <p:attrNameLst>
                                          <p:attrName>style.visibility</p:attrName>
                                        </p:attrNameLst>
                                      </p:cBhvr>
                                      <p:to>
                                        <p:strVal val="hidden"/>
                                      </p:to>
                                    </p:set>
                                  </p:childTnLst>
                                </p:cTn>
                              </p:par>
                              <p:par>
                                <p:cTn id="20" presetID="3" presetClass="exit" presetSubtype="10" fill="hold" nodeType="withEffect">
                                  <p:stCondLst>
                                    <p:cond delay="0"/>
                                  </p:stCondLst>
                                  <p:childTnLst>
                                    <p:animEffect transition="out" filter="blinds(horizontal)">
                                      <p:cBhvr>
                                        <p:cTn id="21" dur="1000"/>
                                        <p:tgtEl>
                                          <p:spTgt spid="3">
                                            <p:txEl>
                                              <p:pRg st="11" end="11"/>
                                            </p:txEl>
                                          </p:spTgt>
                                        </p:tgtEl>
                                      </p:cBhvr>
                                    </p:animEffect>
                                    <p:set>
                                      <p:cBhvr>
                                        <p:cTn id="22" dur="1" fill="hold">
                                          <p:stCondLst>
                                            <p:cond delay="999"/>
                                          </p:stCondLst>
                                        </p:cTn>
                                        <p:tgtEl>
                                          <p:spTgt spid="3">
                                            <p:txEl>
                                              <p:pRg st="11" end="11"/>
                                            </p:txEl>
                                          </p:spTgt>
                                        </p:tgtEl>
                                        <p:attrNameLst>
                                          <p:attrName>style.visibility</p:attrName>
                                        </p:attrNameLst>
                                      </p:cBhvr>
                                      <p:to>
                                        <p:strVal val="hidden"/>
                                      </p:to>
                                    </p:set>
                                  </p:childTnLst>
                                </p:cTn>
                              </p:par>
                              <p:par>
                                <p:cTn id="23" presetID="3" presetClass="exit" presetSubtype="10" fill="hold" nodeType="withEffect">
                                  <p:stCondLst>
                                    <p:cond delay="0"/>
                                  </p:stCondLst>
                                  <p:childTnLst>
                                    <p:animEffect transition="out" filter="blinds(horizontal)">
                                      <p:cBhvr>
                                        <p:cTn id="24" dur="1000"/>
                                        <p:tgtEl>
                                          <p:spTgt spid="5"/>
                                        </p:tgtEl>
                                      </p:cBhvr>
                                    </p:animEffect>
                                    <p:set>
                                      <p:cBhvr>
                                        <p:cTn id="25" dur="1" fill="hold">
                                          <p:stCondLst>
                                            <p:cond delay="999"/>
                                          </p:stCondLst>
                                        </p:cTn>
                                        <p:tgtEl>
                                          <p:spTgt spid="5"/>
                                        </p:tgtEl>
                                        <p:attrNameLst>
                                          <p:attrName>style.visibility</p:attrName>
                                        </p:attrNameLst>
                                      </p:cBhvr>
                                      <p:to>
                                        <p:strVal val="hidden"/>
                                      </p:to>
                                    </p:set>
                                  </p:childTnLst>
                                </p:cTn>
                              </p:par>
                              <p:par>
                                <p:cTn id="26" presetID="3" presetClass="exit" presetSubtype="10" fill="hold" nodeType="withEffect">
                                  <p:stCondLst>
                                    <p:cond delay="0"/>
                                  </p:stCondLst>
                                  <p:childTnLst>
                                    <p:animEffect transition="out" filter="blinds(horizontal)">
                                      <p:cBhvr>
                                        <p:cTn id="27" dur="1000"/>
                                        <p:tgtEl>
                                          <p:spTgt spid="7"/>
                                        </p:tgtEl>
                                      </p:cBhvr>
                                    </p:animEffect>
                                    <p:set>
                                      <p:cBhvr>
                                        <p:cTn id="28" dur="1" fill="hold">
                                          <p:stCondLst>
                                            <p:cond delay="999"/>
                                          </p:stCondLst>
                                        </p:cTn>
                                        <p:tgtEl>
                                          <p:spTgt spid="7"/>
                                        </p:tgtEl>
                                        <p:attrNameLst>
                                          <p:attrName>style.visibility</p:attrName>
                                        </p:attrNameLst>
                                      </p:cBhvr>
                                      <p:to>
                                        <p:strVal val="hidden"/>
                                      </p:to>
                                    </p:set>
                                  </p:childTnLst>
                                </p:cTn>
                              </p:par>
                              <p:par>
                                <p:cTn id="29" presetID="3" presetClass="exit" presetSubtype="10" fill="hold" nodeType="withEffect">
                                  <p:stCondLst>
                                    <p:cond delay="0"/>
                                  </p:stCondLst>
                                  <p:childTnLst>
                                    <p:animEffect transition="out" filter="blinds(horizontal)">
                                      <p:cBhvr>
                                        <p:cTn id="30" dur="1000"/>
                                        <p:tgtEl>
                                          <p:spTgt spid="13"/>
                                        </p:tgtEl>
                                      </p:cBhvr>
                                    </p:animEffect>
                                    <p:set>
                                      <p:cBhvr>
                                        <p:cTn id="31" dur="1" fill="hold">
                                          <p:stCondLst>
                                            <p:cond delay="999"/>
                                          </p:stCondLst>
                                        </p:cTn>
                                        <p:tgtEl>
                                          <p:spTgt spid="13"/>
                                        </p:tgtEl>
                                        <p:attrNameLst>
                                          <p:attrName>style.visibility</p:attrName>
                                        </p:attrNameLst>
                                      </p:cBhvr>
                                      <p:to>
                                        <p:strVal val="hidden"/>
                                      </p:to>
                                    </p:set>
                                  </p:childTnLst>
                                </p:cTn>
                              </p:par>
                              <p:par>
                                <p:cTn id="32" presetID="3" presetClass="exit" presetSubtype="10" fill="hold" nodeType="withEffect">
                                  <p:stCondLst>
                                    <p:cond delay="0"/>
                                  </p:stCondLst>
                                  <p:childTnLst>
                                    <p:animEffect transition="out" filter="blinds(horizontal)">
                                      <p:cBhvr>
                                        <p:cTn id="33" dur="1000"/>
                                        <p:tgtEl>
                                          <p:spTgt spid="14"/>
                                        </p:tgtEl>
                                      </p:cBhvr>
                                    </p:animEffect>
                                    <p:set>
                                      <p:cBhvr>
                                        <p:cTn id="34" dur="1" fill="hold">
                                          <p:stCondLst>
                                            <p:cond delay="999"/>
                                          </p:stCondLst>
                                        </p:cTn>
                                        <p:tgtEl>
                                          <p:spTgt spid="14"/>
                                        </p:tgtEl>
                                        <p:attrNameLst>
                                          <p:attrName>style.visibility</p:attrName>
                                        </p:attrNameLst>
                                      </p:cBhvr>
                                      <p:to>
                                        <p:strVal val="hidden"/>
                                      </p:to>
                                    </p:set>
                                  </p:childTnLst>
                                </p:cTn>
                              </p:par>
                              <p:par>
                                <p:cTn id="35" presetID="3" presetClass="exit" presetSubtype="10" fill="hold" nodeType="withEffect">
                                  <p:stCondLst>
                                    <p:cond delay="0"/>
                                  </p:stCondLst>
                                  <p:childTnLst>
                                    <p:animEffect transition="out" filter="blinds(horizontal)">
                                      <p:cBhvr>
                                        <p:cTn id="36" dur="1000"/>
                                        <p:tgtEl>
                                          <p:spTgt spid="16"/>
                                        </p:tgtEl>
                                      </p:cBhvr>
                                    </p:animEffect>
                                    <p:set>
                                      <p:cBhvr>
                                        <p:cTn id="37" dur="1" fill="hold">
                                          <p:stCondLst>
                                            <p:cond delay="999"/>
                                          </p:stCondLst>
                                        </p:cTn>
                                        <p:tgtEl>
                                          <p:spTgt spid="16"/>
                                        </p:tgtEl>
                                        <p:attrNameLst>
                                          <p:attrName>style.visibility</p:attrName>
                                        </p:attrNameLst>
                                      </p:cBhvr>
                                      <p:to>
                                        <p:strVal val="hidden"/>
                                      </p:to>
                                    </p:set>
                                  </p:childTnLst>
                                </p:cTn>
                              </p:par>
                            </p:childTnLst>
                          </p:cTn>
                        </p:par>
                        <p:par>
                          <p:cTn id="38" fill="hold">
                            <p:stCondLst>
                              <p:cond delay="1000"/>
                            </p:stCondLst>
                            <p:childTnLst>
                              <p:par>
                                <p:cTn id="39" presetID="3" presetClass="entr" presetSubtype="10" fill="hold" nodeType="after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Effect transition="in" filter="blinds(horizontal)">
                                      <p:cBhvr>
                                        <p:cTn id="41"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Inhaltsverzeichnis</a:t>
            </a:r>
          </a:p>
        </p:txBody>
      </p:sp>
      <p:sp>
        <p:nvSpPr>
          <p:cNvPr id="3" name="Inhaltsplatzhalter 2"/>
          <p:cNvSpPr>
            <a:spLocks noGrp="1"/>
          </p:cNvSpPr>
          <p:nvPr>
            <p:ph idx="1"/>
          </p:nvPr>
        </p:nvSpPr>
        <p:spPr/>
        <p:txBody>
          <a:bodyPr>
            <a:normAutofit fontScale="92500" lnSpcReduction="10000"/>
          </a:bodyPr>
          <a:lstStyle/>
          <a:p>
            <a:r>
              <a:rPr lang="de-DE" dirty="0"/>
              <a:t>Karfreitag: Sterben-Tod</a:t>
            </a:r>
          </a:p>
          <a:p>
            <a:r>
              <a:rPr lang="de-DE" dirty="0"/>
              <a:t>Gottes Gericht</a:t>
            </a:r>
          </a:p>
          <a:p>
            <a:r>
              <a:rPr lang="de-DE" dirty="0"/>
              <a:t>Die Läuterung nach dem Tod</a:t>
            </a:r>
          </a:p>
          <a:p>
            <a:r>
              <a:rPr lang="de-DE" dirty="0"/>
              <a:t>Karsamstag: Ewige Verdammnis</a:t>
            </a:r>
          </a:p>
          <a:p>
            <a:r>
              <a:rPr lang="de-DE" dirty="0"/>
              <a:t>Ostersonntag: Ewiges Leben</a:t>
            </a:r>
          </a:p>
          <a:p>
            <a:r>
              <a:rPr lang="de-DE" dirty="0"/>
              <a:t>Zusammenfassung</a:t>
            </a:r>
          </a:p>
          <a:p>
            <a:pPr>
              <a:buNone/>
            </a:pPr>
            <a:endParaRPr lang="de-DE" sz="2200" dirty="0">
              <a:latin typeface="Arial Black" pitchFamily="34" charset="0"/>
            </a:endParaRPr>
          </a:p>
          <a:p>
            <a:pPr algn="ctr">
              <a:buNone/>
            </a:pPr>
            <a:r>
              <a:rPr lang="de-DE" sz="1900" b="1" dirty="0">
                <a:latin typeface="Arial Black" pitchFamily="34" charset="0"/>
              </a:rPr>
              <a:t>„ Haltet nur Christus, den Herrn, heilig in euren Herzen, seid gegenüber einem jeden, der von euch Rechenschaft über eure </a:t>
            </a:r>
            <a:r>
              <a:rPr lang="de-DE" sz="1900" b="1" dirty="0">
                <a:solidFill>
                  <a:schemeClr val="accent2">
                    <a:lumMod val="75000"/>
                  </a:schemeClr>
                </a:solidFill>
                <a:latin typeface="Arial Black" pitchFamily="34" charset="0"/>
              </a:rPr>
              <a:t>Hoffnung</a:t>
            </a:r>
            <a:r>
              <a:rPr lang="de-DE" sz="1900" b="1" dirty="0">
                <a:latin typeface="Arial Black" pitchFamily="34" charset="0"/>
              </a:rPr>
              <a:t> fordert, stets bereit zur Antwort.“</a:t>
            </a:r>
          </a:p>
          <a:p>
            <a:pPr algn="ctr">
              <a:buNone/>
            </a:pPr>
            <a:r>
              <a:rPr lang="de-DE" sz="1900" b="1" dirty="0">
                <a:latin typeface="Arial Black" pitchFamily="34" charset="0"/>
              </a:rPr>
              <a:t>1Petus 3,15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linds(horizontal)">
                                      <p:cBhvr>
                                        <p:cTn id="37" dur="500"/>
                                        <p:tgtEl>
                                          <p:spTgt spid="3">
                                            <p:txEl>
                                              <p:pRg st="7" end="7"/>
                                            </p:txEl>
                                          </p:spTgt>
                                        </p:tgtEl>
                                      </p:cBhvr>
                                    </p:animEffect>
                                  </p:childTnLst>
                                </p:cTn>
                              </p:par>
                              <p:par>
                                <p:cTn id="38" presetID="3" presetClass="entr" presetSubtype="10" fill="hold" nodeType="with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blinds(horizontal)">
                                      <p:cBhvr>
                                        <p:cTn id="40"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Karfreitag: Sterben-Tod</a:t>
            </a:r>
          </a:p>
        </p:txBody>
      </p:sp>
      <p:sp>
        <p:nvSpPr>
          <p:cNvPr id="4" name="Textfeld 3"/>
          <p:cNvSpPr txBox="1"/>
          <p:nvPr/>
        </p:nvSpPr>
        <p:spPr>
          <a:xfrm>
            <a:off x="214282" y="1142984"/>
            <a:ext cx="8715436" cy="369332"/>
          </a:xfrm>
          <a:prstGeom prst="rect">
            <a:avLst/>
          </a:prstGeom>
          <a:noFill/>
        </p:spPr>
        <p:txBody>
          <a:bodyPr wrap="square" rtlCol="0">
            <a:spAutoFit/>
          </a:bodyPr>
          <a:lstStyle/>
          <a:p>
            <a:pPr algn="ctr"/>
            <a:r>
              <a:rPr lang="de-DE" dirty="0">
                <a:solidFill>
                  <a:schemeClr val="tx2">
                    <a:lumMod val="75000"/>
                  </a:schemeClr>
                </a:solidFill>
              </a:rPr>
              <a:t>„Mit dem Tod anderer muss man leben. Seinen Tod stirbt man.“</a:t>
            </a:r>
          </a:p>
        </p:txBody>
      </p:sp>
      <p:sp>
        <p:nvSpPr>
          <p:cNvPr id="5" name="Textfeld 4"/>
          <p:cNvSpPr txBox="1"/>
          <p:nvPr/>
        </p:nvSpPr>
        <p:spPr>
          <a:xfrm>
            <a:off x="428596" y="1428736"/>
            <a:ext cx="8286808" cy="2523768"/>
          </a:xfrm>
          <a:prstGeom prst="rect">
            <a:avLst/>
          </a:prstGeom>
          <a:noFill/>
        </p:spPr>
        <p:txBody>
          <a:bodyPr wrap="square" rtlCol="0">
            <a:spAutoFit/>
          </a:bodyPr>
          <a:lstStyle/>
          <a:p>
            <a:r>
              <a:rPr lang="de-DE" b="1" dirty="0">
                <a:solidFill>
                  <a:schemeClr val="accent3">
                    <a:lumMod val="50000"/>
                  </a:schemeClr>
                </a:solidFill>
              </a:rPr>
              <a:t>Unterschied:</a:t>
            </a:r>
          </a:p>
          <a:p>
            <a:r>
              <a:rPr lang="de-DE" b="1" dirty="0">
                <a:solidFill>
                  <a:schemeClr val="accent3">
                    <a:lumMod val="50000"/>
                  </a:schemeClr>
                </a:solidFill>
              </a:rPr>
              <a:t>                                       </a:t>
            </a:r>
            <a:r>
              <a:rPr lang="de-DE" sz="2000" b="1" dirty="0">
                <a:solidFill>
                  <a:schemeClr val="accent3">
                    <a:lumMod val="50000"/>
                  </a:schemeClr>
                </a:solidFill>
              </a:rPr>
              <a:t>Tod                                                   Sterben</a:t>
            </a:r>
          </a:p>
          <a:p>
            <a:endParaRPr lang="de-DE" sz="2000" b="1" dirty="0">
              <a:solidFill>
                <a:schemeClr val="accent3">
                  <a:lumMod val="50000"/>
                </a:schemeClr>
              </a:solidFill>
              <a:sym typeface="Wingdings" pitchFamily="2" charset="2"/>
            </a:endParaRPr>
          </a:p>
          <a:p>
            <a:pPr>
              <a:buFont typeface="Wingdings"/>
              <a:buChar char="à"/>
            </a:pPr>
            <a:r>
              <a:rPr lang="de-DE" sz="2000" b="1" dirty="0">
                <a:solidFill>
                  <a:schemeClr val="accent3">
                    <a:lumMod val="50000"/>
                  </a:schemeClr>
                </a:solidFill>
                <a:sym typeface="Wingdings" pitchFamily="2" charset="2"/>
              </a:rPr>
              <a:t>Sterben gehört zum Leben. Sterben kann ich nur mein Leben.</a:t>
            </a:r>
          </a:p>
          <a:p>
            <a:pPr>
              <a:buFont typeface="Wingdings"/>
              <a:buChar char="à"/>
            </a:pPr>
            <a:r>
              <a:rPr lang="de-DE" sz="2000" b="1" dirty="0">
                <a:solidFill>
                  <a:schemeClr val="accent3">
                    <a:lumMod val="50000"/>
                  </a:schemeClr>
                </a:solidFill>
                <a:sym typeface="Wingdings" pitchFamily="2" charset="2"/>
              </a:rPr>
              <a:t>Weil wir Zeit erleben, ist uns das Sterben bewusst.</a:t>
            </a:r>
          </a:p>
          <a:p>
            <a:pPr>
              <a:buFont typeface="Wingdings"/>
              <a:buChar char="à"/>
            </a:pPr>
            <a:r>
              <a:rPr lang="de-DE" sz="2000" b="1" dirty="0">
                <a:solidFill>
                  <a:schemeClr val="accent3">
                    <a:lumMod val="50000"/>
                  </a:schemeClr>
                </a:solidFill>
                <a:sym typeface="Wingdings" pitchFamily="2" charset="2"/>
              </a:rPr>
              <a:t>Jeden Tag, von Geburt an, stirbt etwas in uns ab.</a:t>
            </a:r>
          </a:p>
          <a:p>
            <a:pPr>
              <a:buFont typeface="Wingdings"/>
              <a:buChar char="à"/>
            </a:pPr>
            <a:r>
              <a:rPr lang="de-DE" sz="2000" b="1" dirty="0">
                <a:solidFill>
                  <a:schemeClr val="accent3">
                    <a:lumMod val="50000"/>
                  </a:schemeClr>
                </a:solidFill>
                <a:sym typeface="Wingdings" pitchFamily="2" charset="2"/>
              </a:rPr>
              <a:t>Tod ist das definitive Ende des Lebens.</a:t>
            </a:r>
          </a:p>
          <a:p>
            <a:pPr>
              <a:buFont typeface="Wingdings"/>
              <a:buChar char="à"/>
            </a:pPr>
            <a:r>
              <a:rPr lang="de-DE" sz="2000" b="1" dirty="0">
                <a:solidFill>
                  <a:schemeClr val="accent3">
                    <a:lumMod val="50000"/>
                  </a:schemeClr>
                </a:solidFill>
                <a:sym typeface="Wingdings" pitchFamily="2" charset="2"/>
              </a:rPr>
              <a:t>DEN Tod gibt es nicht nur die verschiedenen persönlichen Tode!</a:t>
            </a:r>
          </a:p>
        </p:txBody>
      </p:sp>
      <p:cxnSp>
        <p:nvCxnSpPr>
          <p:cNvPr id="10" name="Gerade Verbindung mit Pfeil 9"/>
          <p:cNvCxnSpPr/>
          <p:nvPr/>
        </p:nvCxnSpPr>
        <p:spPr>
          <a:xfrm>
            <a:off x="3286116" y="1927214"/>
            <a:ext cx="3000396" cy="1588"/>
          </a:xfrm>
          <a:prstGeom prst="straightConnector1">
            <a:avLst/>
          </a:prstGeom>
          <a:ln>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1" name="Ungleich 10"/>
          <p:cNvSpPr/>
          <p:nvPr/>
        </p:nvSpPr>
        <p:spPr>
          <a:xfrm>
            <a:off x="4429124" y="1714488"/>
            <a:ext cx="857256" cy="428628"/>
          </a:xfrm>
          <a:prstGeom prst="mathNotEqual">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13" name="Textfeld 12"/>
          <p:cNvSpPr txBox="1"/>
          <p:nvPr/>
        </p:nvSpPr>
        <p:spPr>
          <a:xfrm>
            <a:off x="285720" y="3857628"/>
            <a:ext cx="8643998" cy="2862322"/>
          </a:xfrm>
          <a:prstGeom prst="rect">
            <a:avLst/>
          </a:prstGeom>
          <a:noFill/>
        </p:spPr>
        <p:txBody>
          <a:bodyPr wrap="square" rtlCol="0">
            <a:spAutoFit/>
          </a:bodyPr>
          <a:lstStyle/>
          <a:p>
            <a:pPr algn="ctr"/>
            <a:r>
              <a:rPr lang="de-DE" b="1" u="sng" dirty="0"/>
              <a:t>ABER  WARUM MÜSSEN WIR STERBEN oder WOHER KOMMT DER TOD?</a:t>
            </a:r>
          </a:p>
          <a:p>
            <a:pPr algn="ctr"/>
            <a:endParaRPr lang="de-DE" b="1" u="sng" dirty="0"/>
          </a:p>
          <a:p>
            <a:pPr>
              <a:buFont typeface="Wingdings"/>
              <a:buChar char="à"/>
            </a:pPr>
            <a:r>
              <a:rPr lang="de-DE" b="1" dirty="0">
                <a:sym typeface="Wingdings" pitchFamily="2" charset="2"/>
              </a:rPr>
              <a:t>Tod, wie wir ihn erleiden, ist eine Katastrophe.</a:t>
            </a:r>
          </a:p>
          <a:p>
            <a:pPr>
              <a:buFont typeface="Wingdings"/>
              <a:buChar char="à"/>
            </a:pPr>
            <a:r>
              <a:rPr lang="de-DE" b="1" dirty="0">
                <a:sym typeface="Wingdings" pitchFamily="2" charset="2"/>
              </a:rPr>
              <a:t>Tod bricht ein, wenn das Leben noch nicht ganz gelebt ist.</a:t>
            </a:r>
          </a:p>
          <a:p>
            <a:pPr>
              <a:buFont typeface="Wingdings"/>
              <a:buChar char="à"/>
            </a:pPr>
            <a:r>
              <a:rPr lang="de-DE" b="1" dirty="0">
                <a:sym typeface="Wingdings" pitchFamily="2" charset="2"/>
              </a:rPr>
              <a:t>Tod als Naturtatsache: sozial, individuell, physikalisch und heilsgeschichtlich.</a:t>
            </a:r>
          </a:p>
          <a:p>
            <a:pPr>
              <a:buFont typeface="Wingdings"/>
              <a:buChar char="à"/>
            </a:pPr>
            <a:r>
              <a:rPr lang="de-DE" b="1" dirty="0">
                <a:sym typeface="Wingdings" pitchFamily="2" charset="2"/>
              </a:rPr>
              <a:t>Im Paradies konnte man sich gegen Gott stellen  Gott erschuf den Menschen in Liebe!</a:t>
            </a:r>
          </a:p>
          <a:p>
            <a:pPr>
              <a:buFont typeface="Wingdings"/>
              <a:buChar char="à"/>
            </a:pPr>
            <a:r>
              <a:rPr lang="de-DE" b="1" dirty="0">
                <a:sym typeface="Wingdings" pitchFamily="2" charset="2"/>
              </a:rPr>
              <a:t> Zur Liebe gehört wesentlich, dass man sich FREI zur Liebe bekennt.</a:t>
            </a:r>
          </a:p>
          <a:p>
            <a:pPr>
              <a:buFont typeface="Wingdings"/>
              <a:buChar char="à"/>
            </a:pPr>
            <a:r>
              <a:rPr lang="de-DE" b="1" dirty="0">
                <a:sym typeface="Wingdings" pitchFamily="2" charset="2"/>
              </a:rPr>
              <a:t>Wegen der Freiheit des Menschen, nimmt Gott Sündenfall in Kauf.</a:t>
            </a:r>
          </a:p>
          <a:p>
            <a:pPr>
              <a:buFont typeface="Wingdings"/>
              <a:buChar char="à"/>
            </a:pPr>
            <a:r>
              <a:rPr lang="de-DE" b="1" dirty="0">
                <a:sym typeface="Wingdings" pitchFamily="2" charset="2"/>
              </a:rPr>
              <a:t>Durch die Erbsünde kam das Sterben ins Leben und der Tod.</a:t>
            </a:r>
            <a:endParaRPr lang="de-DE"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10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10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5">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 calcmode="lin" valueType="num">
                                      <p:cBhvr additive="base">
                                        <p:cTn id="15" dur="1000" fill="hold"/>
                                        <p:tgtEl>
                                          <p:spTgt spid="5">
                                            <p:txEl>
                                              <p:pRg st="3" end="3"/>
                                            </p:txEl>
                                          </p:spTgt>
                                        </p:tgtEl>
                                        <p:attrNameLst>
                                          <p:attrName>ppt_x</p:attrName>
                                        </p:attrNameLst>
                                      </p:cBhvr>
                                      <p:tavLst>
                                        <p:tav tm="0">
                                          <p:val>
                                            <p:strVal val="0-#ppt_w/2"/>
                                          </p:val>
                                        </p:tav>
                                        <p:tav tm="100000">
                                          <p:val>
                                            <p:strVal val="#ppt_x"/>
                                          </p:val>
                                        </p:tav>
                                      </p:tavLst>
                                    </p:anim>
                                    <p:anim calcmode="lin" valueType="num">
                                      <p:cBhvr additive="base">
                                        <p:cTn id="16" dur="1000" fill="hold"/>
                                        <p:tgtEl>
                                          <p:spTgt spid="5">
                                            <p:txEl>
                                              <p:pRg st="3" end="3"/>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1000" fill="hold"/>
                                        <p:tgtEl>
                                          <p:spTgt spid="5">
                                            <p:txEl>
                                              <p:pRg st="4" end="4"/>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5">
                                            <p:txEl>
                                              <p:pRg st="4" end="4"/>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anim calcmode="lin" valueType="num">
                                      <p:cBhvr additive="base">
                                        <p:cTn id="23" dur="1000" fill="hold"/>
                                        <p:tgtEl>
                                          <p:spTgt spid="5">
                                            <p:txEl>
                                              <p:pRg st="5" end="5"/>
                                            </p:txEl>
                                          </p:spTgt>
                                        </p:tgtEl>
                                        <p:attrNameLst>
                                          <p:attrName>ppt_x</p:attrName>
                                        </p:attrNameLst>
                                      </p:cBhvr>
                                      <p:tavLst>
                                        <p:tav tm="0">
                                          <p:val>
                                            <p:strVal val="0-#ppt_w/2"/>
                                          </p:val>
                                        </p:tav>
                                        <p:tav tm="100000">
                                          <p:val>
                                            <p:strVal val="#ppt_x"/>
                                          </p:val>
                                        </p:tav>
                                      </p:tavLst>
                                    </p:anim>
                                    <p:anim calcmode="lin" valueType="num">
                                      <p:cBhvr additive="base">
                                        <p:cTn id="24" dur="1000" fill="hold"/>
                                        <p:tgtEl>
                                          <p:spTgt spid="5">
                                            <p:txEl>
                                              <p:pRg st="5" end="5"/>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 calcmode="lin" valueType="num">
                                      <p:cBhvr additive="base">
                                        <p:cTn id="27" dur="1000" fill="hold"/>
                                        <p:tgtEl>
                                          <p:spTgt spid="5">
                                            <p:txEl>
                                              <p:pRg st="6" end="6"/>
                                            </p:txEl>
                                          </p:spTgt>
                                        </p:tgtEl>
                                        <p:attrNameLst>
                                          <p:attrName>ppt_x</p:attrName>
                                        </p:attrNameLst>
                                      </p:cBhvr>
                                      <p:tavLst>
                                        <p:tav tm="0">
                                          <p:val>
                                            <p:strVal val="0-#ppt_w/2"/>
                                          </p:val>
                                        </p:tav>
                                        <p:tav tm="100000">
                                          <p:val>
                                            <p:strVal val="#ppt_x"/>
                                          </p:val>
                                        </p:tav>
                                      </p:tavLst>
                                    </p:anim>
                                    <p:anim calcmode="lin" valueType="num">
                                      <p:cBhvr additive="base">
                                        <p:cTn id="28" dur="1000" fill="hold"/>
                                        <p:tgtEl>
                                          <p:spTgt spid="5">
                                            <p:txEl>
                                              <p:pRg st="6" end="6"/>
                                            </p:txEl>
                                          </p:spTgt>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anim calcmode="lin" valueType="num">
                                      <p:cBhvr additive="base">
                                        <p:cTn id="31" dur="1000" fill="hold"/>
                                        <p:tgtEl>
                                          <p:spTgt spid="5">
                                            <p:txEl>
                                              <p:pRg st="7" end="7"/>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5">
                                            <p:txEl>
                                              <p:pRg st="7" end="7"/>
                                            </p:txEl>
                                          </p:spTgt>
                                        </p:tgtEl>
                                        <p:attrNameLst>
                                          <p:attrName>ppt_y</p:attrName>
                                        </p:attrNameLst>
                                      </p:cBhvr>
                                      <p:tavLst>
                                        <p:tav tm="0">
                                          <p:val>
                                            <p:strVal val="#ppt_y"/>
                                          </p:val>
                                        </p:tav>
                                        <p:tav tm="100000">
                                          <p:val>
                                            <p:strVal val="#ppt_y"/>
                                          </p:val>
                                        </p:tav>
                                      </p:tavLst>
                                    </p:anim>
                                  </p:childTnLst>
                                </p:cTn>
                              </p:par>
                              <p:par>
                                <p:cTn id="33" presetID="2" presetClass="entr" presetSubtype="8" fill="hold" nodeType="with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1000" fill="hold"/>
                                        <p:tgtEl>
                                          <p:spTgt spid="10"/>
                                        </p:tgtEl>
                                        <p:attrNameLst>
                                          <p:attrName>ppt_x</p:attrName>
                                        </p:attrNameLst>
                                      </p:cBhvr>
                                      <p:tavLst>
                                        <p:tav tm="0">
                                          <p:val>
                                            <p:strVal val="0-#ppt_w/2"/>
                                          </p:val>
                                        </p:tav>
                                        <p:tav tm="100000">
                                          <p:val>
                                            <p:strVal val="#ppt_x"/>
                                          </p:val>
                                        </p:tav>
                                      </p:tavLst>
                                    </p:anim>
                                    <p:anim calcmode="lin" valueType="num">
                                      <p:cBhvr additive="base">
                                        <p:cTn id="36" dur="1000" fill="hold"/>
                                        <p:tgtEl>
                                          <p:spTgt spid="10"/>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additive="base">
                                        <p:cTn id="39" dur="1000" fill="hold"/>
                                        <p:tgtEl>
                                          <p:spTgt spid="11"/>
                                        </p:tgtEl>
                                        <p:attrNameLst>
                                          <p:attrName>ppt_x</p:attrName>
                                        </p:attrNameLst>
                                      </p:cBhvr>
                                      <p:tavLst>
                                        <p:tav tm="0">
                                          <p:val>
                                            <p:strVal val="0-#ppt_w/2"/>
                                          </p:val>
                                        </p:tav>
                                        <p:tav tm="100000">
                                          <p:val>
                                            <p:strVal val="#ppt_x"/>
                                          </p:val>
                                        </p:tav>
                                      </p:tavLst>
                                    </p:anim>
                                    <p:anim calcmode="lin" valueType="num">
                                      <p:cBhvr additive="base">
                                        <p:cTn id="40" dur="10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nodeType="clickEffect">
                                  <p:stCondLst>
                                    <p:cond delay="0"/>
                                  </p:stCondLst>
                                  <p:childTnLst>
                                    <p:set>
                                      <p:cBhvr>
                                        <p:cTn id="44" dur="1" fill="hold">
                                          <p:stCondLst>
                                            <p:cond delay="0"/>
                                          </p:stCondLst>
                                        </p:cTn>
                                        <p:tgtEl>
                                          <p:spTgt spid="13">
                                            <p:txEl>
                                              <p:pRg st="0" end="0"/>
                                            </p:txEl>
                                          </p:spTgt>
                                        </p:tgtEl>
                                        <p:attrNameLst>
                                          <p:attrName>style.visibility</p:attrName>
                                        </p:attrNameLst>
                                      </p:cBhvr>
                                      <p:to>
                                        <p:strVal val="visible"/>
                                      </p:to>
                                    </p:set>
                                    <p:anim calcmode="lin" valueType="num">
                                      <p:cBhvr additive="base">
                                        <p:cTn id="45" dur="1000" fill="hold"/>
                                        <p:tgtEl>
                                          <p:spTgt spid="13">
                                            <p:txEl>
                                              <p:pRg st="0" end="0"/>
                                            </p:txEl>
                                          </p:spTgt>
                                        </p:tgtEl>
                                        <p:attrNameLst>
                                          <p:attrName>ppt_x</p:attrName>
                                        </p:attrNameLst>
                                      </p:cBhvr>
                                      <p:tavLst>
                                        <p:tav tm="0">
                                          <p:val>
                                            <p:strVal val="0-#ppt_w/2"/>
                                          </p:val>
                                        </p:tav>
                                        <p:tav tm="100000">
                                          <p:val>
                                            <p:strVal val="#ppt_x"/>
                                          </p:val>
                                        </p:tav>
                                      </p:tavLst>
                                    </p:anim>
                                    <p:anim calcmode="lin" valueType="num">
                                      <p:cBhvr additive="base">
                                        <p:cTn id="46" dur="1000" fill="hold"/>
                                        <p:tgtEl>
                                          <p:spTgt spid="1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8" fill="hold" nodeType="clickEffect">
                                  <p:stCondLst>
                                    <p:cond delay="0"/>
                                  </p:stCondLst>
                                  <p:childTnLst>
                                    <p:set>
                                      <p:cBhvr>
                                        <p:cTn id="50" dur="1" fill="hold">
                                          <p:stCondLst>
                                            <p:cond delay="0"/>
                                          </p:stCondLst>
                                        </p:cTn>
                                        <p:tgtEl>
                                          <p:spTgt spid="13">
                                            <p:txEl>
                                              <p:pRg st="2" end="2"/>
                                            </p:txEl>
                                          </p:spTgt>
                                        </p:tgtEl>
                                        <p:attrNameLst>
                                          <p:attrName>style.visibility</p:attrName>
                                        </p:attrNameLst>
                                      </p:cBhvr>
                                      <p:to>
                                        <p:strVal val="visible"/>
                                      </p:to>
                                    </p:set>
                                    <p:anim calcmode="lin" valueType="num">
                                      <p:cBhvr additive="base">
                                        <p:cTn id="51" dur="1000" fill="hold"/>
                                        <p:tgtEl>
                                          <p:spTgt spid="13">
                                            <p:txEl>
                                              <p:pRg st="2" end="2"/>
                                            </p:txEl>
                                          </p:spTgt>
                                        </p:tgtEl>
                                        <p:attrNameLst>
                                          <p:attrName>ppt_x</p:attrName>
                                        </p:attrNameLst>
                                      </p:cBhvr>
                                      <p:tavLst>
                                        <p:tav tm="0">
                                          <p:val>
                                            <p:strVal val="0-#ppt_w/2"/>
                                          </p:val>
                                        </p:tav>
                                        <p:tav tm="100000">
                                          <p:val>
                                            <p:strVal val="#ppt_x"/>
                                          </p:val>
                                        </p:tav>
                                      </p:tavLst>
                                    </p:anim>
                                    <p:anim calcmode="lin" valueType="num">
                                      <p:cBhvr additive="base">
                                        <p:cTn id="52" dur="1000" fill="hold"/>
                                        <p:tgtEl>
                                          <p:spTgt spid="1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8" fill="hold" nodeType="clickEffect">
                                  <p:stCondLst>
                                    <p:cond delay="0"/>
                                  </p:stCondLst>
                                  <p:childTnLst>
                                    <p:set>
                                      <p:cBhvr>
                                        <p:cTn id="56" dur="1" fill="hold">
                                          <p:stCondLst>
                                            <p:cond delay="0"/>
                                          </p:stCondLst>
                                        </p:cTn>
                                        <p:tgtEl>
                                          <p:spTgt spid="13">
                                            <p:txEl>
                                              <p:pRg st="3" end="3"/>
                                            </p:txEl>
                                          </p:spTgt>
                                        </p:tgtEl>
                                        <p:attrNameLst>
                                          <p:attrName>style.visibility</p:attrName>
                                        </p:attrNameLst>
                                      </p:cBhvr>
                                      <p:to>
                                        <p:strVal val="visible"/>
                                      </p:to>
                                    </p:set>
                                    <p:anim calcmode="lin" valueType="num">
                                      <p:cBhvr additive="base">
                                        <p:cTn id="57" dur="1000" fill="hold"/>
                                        <p:tgtEl>
                                          <p:spTgt spid="13">
                                            <p:txEl>
                                              <p:pRg st="3" end="3"/>
                                            </p:txEl>
                                          </p:spTgt>
                                        </p:tgtEl>
                                        <p:attrNameLst>
                                          <p:attrName>ppt_x</p:attrName>
                                        </p:attrNameLst>
                                      </p:cBhvr>
                                      <p:tavLst>
                                        <p:tav tm="0">
                                          <p:val>
                                            <p:strVal val="0-#ppt_w/2"/>
                                          </p:val>
                                        </p:tav>
                                        <p:tav tm="100000">
                                          <p:val>
                                            <p:strVal val="#ppt_x"/>
                                          </p:val>
                                        </p:tav>
                                      </p:tavLst>
                                    </p:anim>
                                    <p:anim calcmode="lin" valueType="num">
                                      <p:cBhvr additive="base">
                                        <p:cTn id="58" dur="1000" fill="hold"/>
                                        <p:tgtEl>
                                          <p:spTgt spid="1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8" fill="hold" nodeType="clickEffect">
                                  <p:stCondLst>
                                    <p:cond delay="0"/>
                                  </p:stCondLst>
                                  <p:childTnLst>
                                    <p:set>
                                      <p:cBhvr>
                                        <p:cTn id="62" dur="1" fill="hold">
                                          <p:stCondLst>
                                            <p:cond delay="0"/>
                                          </p:stCondLst>
                                        </p:cTn>
                                        <p:tgtEl>
                                          <p:spTgt spid="13">
                                            <p:txEl>
                                              <p:pRg st="4" end="4"/>
                                            </p:txEl>
                                          </p:spTgt>
                                        </p:tgtEl>
                                        <p:attrNameLst>
                                          <p:attrName>style.visibility</p:attrName>
                                        </p:attrNameLst>
                                      </p:cBhvr>
                                      <p:to>
                                        <p:strVal val="visible"/>
                                      </p:to>
                                    </p:set>
                                    <p:anim calcmode="lin" valueType="num">
                                      <p:cBhvr additive="base">
                                        <p:cTn id="63" dur="1000" fill="hold"/>
                                        <p:tgtEl>
                                          <p:spTgt spid="13">
                                            <p:txEl>
                                              <p:pRg st="4" end="4"/>
                                            </p:txEl>
                                          </p:spTgt>
                                        </p:tgtEl>
                                        <p:attrNameLst>
                                          <p:attrName>ppt_x</p:attrName>
                                        </p:attrNameLst>
                                      </p:cBhvr>
                                      <p:tavLst>
                                        <p:tav tm="0">
                                          <p:val>
                                            <p:strVal val="0-#ppt_w/2"/>
                                          </p:val>
                                        </p:tav>
                                        <p:tav tm="100000">
                                          <p:val>
                                            <p:strVal val="#ppt_x"/>
                                          </p:val>
                                        </p:tav>
                                      </p:tavLst>
                                    </p:anim>
                                    <p:anim calcmode="lin" valueType="num">
                                      <p:cBhvr additive="base">
                                        <p:cTn id="64" dur="1000" fill="hold"/>
                                        <p:tgtEl>
                                          <p:spTgt spid="1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8" fill="hold" nodeType="clickEffect">
                                  <p:stCondLst>
                                    <p:cond delay="0"/>
                                  </p:stCondLst>
                                  <p:childTnLst>
                                    <p:set>
                                      <p:cBhvr>
                                        <p:cTn id="68" dur="1" fill="hold">
                                          <p:stCondLst>
                                            <p:cond delay="0"/>
                                          </p:stCondLst>
                                        </p:cTn>
                                        <p:tgtEl>
                                          <p:spTgt spid="13">
                                            <p:txEl>
                                              <p:pRg st="5" end="5"/>
                                            </p:txEl>
                                          </p:spTgt>
                                        </p:tgtEl>
                                        <p:attrNameLst>
                                          <p:attrName>style.visibility</p:attrName>
                                        </p:attrNameLst>
                                      </p:cBhvr>
                                      <p:to>
                                        <p:strVal val="visible"/>
                                      </p:to>
                                    </p:set>
                                    <p:anim calcmode="lin" valueType="num">
                                      <p:cBhvr additive="base">
                                        <p:cTn id="69" dur="1000" fill="hold"/>
                                        <p:tgtEl>
                                          <p:spTgt spid="13">
                                            <p:txEl>
                                              <p:pRg st="5" end="5"/>
                                            </p:txEl>
                                          </p:spTgt>
                                        </p:tgtEl>
                                        <p:attrNameLst>
                                          <p:attrName>ppt_x</p:attrName>
                                        </p:attrNameLst>
                                      </p:cBhvr>
                                      <p:tavLst>
                                        <p:tav tm="0">
                                          <p:val>
                                            <p:strVal val="0-#ppt_w/2"/>
                                          </p:val>
                                        </p:tav>
                                        <p:tav tm="100000">
                                          <p:val>
                                            <p:strVal val="#ppt_x"/>
                                          </p:val>
                                        </p:tav>
                                      </p:tavLst>
                                    </p:anim>
                                    <p:anim calcmode="lin" valueType="num">
                                      <p:cBhvr additive="base">
                                        <p:cTn id="70" dur="1000" fill="hold"/>
                                        <p:tgtEl>
                                          <p:spTgt spid="1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8" fill="hold" nodeType="clickEffect">
                                  <p:stCondLst>
                                    <p:cond delay="0"/>
                                  </p:stCondLst>
                                  <p:childTnLst>
                                    <p:set>
                                      <p:cBhvr>
                                        <p:cTn id="74" dur="1" fill="hold">
                                          <p:stCondLst>
                                            <p:cond delay="0"/>
                                          </p:stCondLst>
                                        </p:cTn>
                                        <p:tgtEl>
                                          <p:spTgt spid="13">
                                            <p:txEl>
                                              <p:pRg st="6" end="6"/>
                                            </p:txEl>
                                          </p:spTgt>
                                        </p:tgtEl>
                                        <p:attrNameLst>
                                          <p:attrName>style.visibility</p:attrName>
                                        </p:attrNameLst>
                                      </p:cBhvr>
                                      <p:to>
                                        <p:strVal val="visible"/>
                                      </p:to>
                                    </p:set>
                                    <p:anim calcmode="lin" valueType="num">
                                      <p:cBhvr additive="base">
                                        <p:cTn id="75" dur="1000" fill="hold"/>
                                        <p:tgtEl>
                                          <p:spTgt spid="13">
                                            <p:txEl>
                                              <p:pRg st="6" end="6"/>
                                            </p:txEl>
                                          </p:spTgt>
                                        </p:tgtEl>
                                        <p:attrNameLst>
                                          <p:attrName>ppt_x</p:attrName>
                                        </p:attrNameLst>
                                      </p:cBhvr>
                                      <p:tavLst>
                                        <p:tav tm="0">
                                          <p:val>
                                            <p:strVal val="0-#ppt_w/2"/>
                                          </p:val>
                                        </p:tav>
                                        <p:tav tm="100000">
                                          <p:val>
                                            <p:strVal val="#ppt_x"/>
                                          </p:val>
                                        </p:tav>
                                      </p:tavLst>
                                    </p:anim>
                                    <p:anim calcmode="lin" valueType="num">
                                      <p:cBhvr additive="base">
                                        <p:cTn id="76" dur="1000" fill="hold"/>
                                        <p:tgtEl>
                                          <p:spTgt spid="1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8" fill="hold" nodeType="clickEffect">
                                  <p:stCondLst>
                                    <p:cond delay="0"/>
                                  </p:stCondLst>
                                  <p:childTnLst>
                                    <p:set>
                                      <p:cBhvr>
                                        <p:cTn id="80" dur="1" fill="hold">
                                          <p:stCondLst>
                                            <p:cond delay="0"/>
                                          </p:stCondLst>
                                        </p:cTn>
                                        <p:tgtEl>
                                          <p:spTgt spid="13">
                                            <p:txEl>
                                              <p:pRg st="7" end="7"/>
                                            </p:txEl>
                                          </p:spTgt>
                                        </p:tgtEl>
                                        <p:attrNameLst>
                                          <p:attrName>style.visibility</p:attrName>
                                        </p:attrNameLst>
                                      </p:cBhvr>
                                      <p:to>
                                        <p:strVal val="visible"/>
                                      </p:to>
                                    </p:set>
                                    <p:anim calcmode="lin" valueType="num">
                                      <p:cBhvr additive="base">
                                        <p:cTn id="81" dur="1000" fill="hold"/>
                                        <p:tgtEl>
                                          <p:spTgt spid="13">
                                            <p:txEl>
                                              <p:pRg st="7" end="7"/>
                                            </p:txEl>
                                          </p:spTgt>
                                        </p:tgtEl>
                                        <p:attrNameLst>
                                          <p:attrName>ppt_x</p:attrName>
                                        </p:attrNameLst>
                                      </p:cBhvr>
                                      <p:tavLst>
                                        <p:tav tm="0">
                                          <p:val>
                                            <p:strVal val="0-#ppt_w/2"/>
                                          </p:val>
                                        </p:tav>
                                        <p:tav tm="100000">
                                          <p:val>
                                            <p:strVal val="#ppt_x"/>
                                          </p:val>
                                        </p:tav>
                                      </p:tavLst>
                                    </p:anim>
                                    <p:anim calcmode="lin" valueType="num">
                                      <p:cBhvr additive="base">
                                        <p:cTn id="82" dur="1000" fill="hold"/>
                                        <p:tgtEl>
                                          <p:spTgt spid="1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 presetClass="entr" presetSubtype="8" fill="hold" nodeType="clickEffect">
                                  <p:stCondLst>
                                    <p:cond delay="0"/>
                                  </p:stCondLst>
                                  <p:childTnLst>
                                    <p:set>
                                      <p:cBhvr>
                                        <p:cTn id="86" dur="1" fill="hold">
                                          <p:stCondLst>
                                            <p:cond delay="0"/>
                                          </p:stCondLst>
                                        </p:cTn>
                                        <p:tgtEl>
                                          <p:spTgt spid="13">
                                            <p:txEl>
                                              <p:pRg st="8" end="8"/>
                                            </p:txEl>
                                          </p:spTgt>
                                        </p:tgtEl>
                                        <p:attrNameLst>
                                          <p:attrName>style.visibility</p:attrName>
                                        </p:attrNameLst>
                                      </p:cBhvr>
                                      <p:to>
                                        <p:strVal val="visible"/>
                                      </p:to>
                                    </p:set>
                                    <p:anim calcmode="lin" valueType="num">
                                      <p:cBhvr additive="base">
                                        <p:cTn id="87" dur="1000" fill="hold"/>
                                        <p:tgtEl>
                                          <p:spTgt spid="13">
                                            <p:txEl>
                                              <p:pRg st="8" end="8"/>
                                            </p:txEl>
                                          </p:spTgt>
                                        </p:tgtEl>
                                        <p:attrNameLst>
                                          <p:attrName>ppt_x</p:attrName>
                                        </p:attrNameLst>
                                      </p:cBhvr>
                                      <p:tavLst>
                                        <p:tav tm="0">
                                          <p:val>
                                            <p:strVal val="0-#ppt_w/2"/>
                                          </p:val>
                                        </p:tav>
                                        <p:tav tm="100000">
                                          <p:val>
                                            <p:strVal val="#ppt_x"/>
                                          </p:val>
                                        </p:tav>
                                      </p:tavLst>
                                    </p:anim>
                                    <p:anim calcmode="lin" valueType="num">
                                      <p:cBhvr additive="base">
                                        <p:cTn id="88" dur="1000" fill="hold"/>
                                        <p:tgtEl>
                                          <p:spTgt spid="1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DIES IRAE: Gottes Gericht</a:t>
            </a:r>
          </a:p>
        </p:txBody>
      </p:sp>
      <p:pic>
        <p:nvPicPr>
          <p:cNvPr id="5122" name="Picture 2" descr="http://katholisch-informiert.ch/wp-content/uploads/2011/09/Das-grosse-jüngste-Gericht-Peter-Paul-Rubens-1617.jpg"/>
          <p:cNvPicPr>
            <a:picLocks noChangeAspect="1" noChangeArrowheads="1"/>
          </p:cNvPicPr>
          <p:nvPr/>
        </p:nvPicPr>
        <p:blipFill>
          <a:blip r:embed="rId2"/>
          <a:srcRect/>
          <a:stretch>
            <a:fillRect/>
          </a:stretch>
        </p:blipFill>
        <p:spPr bwMode="auto">
          <a:xfrm>
            <a:off x="3071802" y="1500174"/>
            <a:ext cx="3429024" cy="4522026"/>
          </a:xfrm>
          <a:prstGeom prst="rect">
            <a:avLst/>
          </a:prstGeom>
          <a:noFill/>
        </p:spPr>
      </p:pic>
      <p:sp>
        <p:nvSpPr>
          <p:cNvPr id="4" name="Textfeld 3"/>
          <p:cNvSpPr txBox="1"/>
          <p:nvPr/>
        </p:nvSpPr>
        <p:spPr>
          <a:xfrm>
            <a:off x="3500430" y="6127126"/>
            <a:ext cx="2643206" cy="230832"/>
          </a:xfrm>
          <a:prstGeom prst="rect">
            <a:avLst/>
          </a:prstGeom>
          <a:noFill/>
        </p:spPr>
        <p:txBody>
          <a:bodyPr wrap="square" rtlCol="0">
            <a:spAutoFit/>
          </a:bodyPr>
          <a:lstStyle/>
          <a:p>
            <a:r>
              <a:rPr lang="de-DE" sz="900" dirty="0"/>
              <a:t>Das Jüngste Gericht von Peter Paul Rubens 1617</a:t>
            </a:r>
          </a:p>
        </p:txBody>
      </p:sp>
      <p:sp>
        <p:nvSpPr>
          <p:cNvPr id="5" name="Textfeld 4"/>
          <p:cNvSpPr txBox="1"/>
          <p:nvPr/>
        </p:nvSpPr>
        <p:spPr>
          <a:xfrm>
            <a:off x="571472" y="1357298"/>
            <a:ext cx="8215370" cy="2862322"/>
          </a:xfrm>
          <a:prstGeom prst="rect">
            <a:avLst/>
          </a:prstGeom>
          <a:noFill/>
        </p:spPr>
        <p:txBody>
          <a:bodyPr wrap="square" rtlCol="0">
            <a:spAutoFit/>
          </a:bodyPr>
          <a:lstStyle/>
          <a:p>
            <a:pPr>
              <a:buFont typeface="Wingdings"/>
              <a:buChar char="à"/>
            </a:pPr>
            <a:r>
              <a:rPr lang="de-DE" b="1" dirty="0">
                <a:sym typeface="Wingdings" pitchFamily="2" charset="2"/>
              </a:rPr>
              <a:t>Persönliches Gericht am Ende der Lebenszeit.</a:t>
            </a:r>
          </a:p>
          <a:p>
            <a:pPr>
              <a:buFont typeface="Wingdings"/>
              <a:buChar char="à"/>
            </a:pPr>
            <a:r>
              <a:rPr lang="de-DE" b="1" dirty="0">
                <a:sym typeface="Wingdings" pitchFamily="2" charset="2"/>
              </a:rPr>
              <a:t>Endgericht am Ende der Weltzeit.</a:t>
            </a:r>
          </a:p>
          <a:p>
            <a:pPr>
              <a:buFont typeface="Wingdings"/>
              <a:buChar char="à"/>
            </a:pPr>
            <a:r>
              <a:rPr lang="de-DE" b="1" dirty="0">
                <a:sym typeface="Wingdings" pitchFamily="2" charset="2"/>
              </a:rPr>
              <a:t>Gericht: Spruch Gottes darüber, was die Gestaltung meines Lebens in den Augen Gottes wert war.</a:t>
            </a:r>
          </a:p>
          <a:p>
            <a:pPr>
              <a:buFont typeface="Wingdings"/>
              <a:buChar char="à"/>
            </a:pPr>
            <a:r>
              <a:rPr lang="de-DE" b="1" dirty="0">
                <a:sym typeface="Wingdings" pitchFamily="2" charset="2"/>
              </a:rPr>
              <a:t>Wird im Glauben empfangen und ist an mein Gewissen gerichtet.</a:t>
            </a:r>
          </a:p>
          <a:p>
            <a:pPr>
              <a:buFont typeface="Wingdings"/>
              <a:buChar char="à"/>
            </a:pPr>
            <a:r>
              <a:rPr lang="de-DE" b="1" dirty="0">
                <a:sym typeface="Wingdings" pitchFamily="2" charset="2"/>
              </a:rPr>
              <a:t>Gott als Vater und Richter?  Gott wird als mein Vater gesehen und dabei wird übersehen, dass er auch der Vater meines Bruders ist.  „Richter“.</a:t>
            </a:r>
          </a:p>
          <a:p>
            <a:pPr>
              <a:buFont typeface="Wingdings"/>
              <a:buChar char="à"/>
            </a:pPr>
            <a:r>
              <a:rPr lang="de-DE" b="1" dirty="0">
                <a:sym typeface="Wingdings" pitchFamily="2" charset="2"/>
              </a:rPr>
              <a:t>Gericht wird über die Tat, den Vollzug aber nie über die Person gehalten.</a:t>
            </a:r>
          </a:p>
          <a:p>
            <a:pPr>
              <a:buFont typeface="Wingdings"/>
              <a:buChar char="à"/>
            </a:pPr>
            <a:r>
              <a:rPr lang="de-DE" b="1" dirty="0">
                <a:sym typeface="Wingdings" pitchFamily="2" charset="2"/>
              </a:rPr>
              <a:t>Gott ist aber auch Angeklagter: Ich darf auch Gott Fragen stellen!</a:t>
            </a:r>
          </a:p>
          <a:p>
            <a:pPr>
              <a:buFont typeface="Wingdings"/>
              <a:buChar char="à"/>
            </a:pPr>
            <a:endParaRPr lang="de-DE" b="1" dirty="0">
              <a:sym typeface="Wingdings" pitchFamily="2" charset="2"/>
            </a:endParaRPr>
          </a:p>
        </p:txBody>
      </p:sp>
      <p:sp>
        <p:nvSpPr>
          <p:cNvPr id="6" name="Textfeld 5"/>
          <p:cNvSpPr txBox="1"/>
          <p:nvPr/>
        </p:nvSpPr>
        <p:spPr>
          <a:xfrm>
            <a:off x="428596" y="4071942"/>
            <a:ext cx="8429684" cy="646331"/>
          </a:xfrm>
          <a:prstGeom prst="rect">
            <a:avLst/>
          </a:prstGeom>
          <a:noFill/>
        </p:spPr>
        <p:txBody>
          <a:bodyPr wrap="square" rtlCol="0">
            <a:spAutoFit/>
          </a:bodyPr>
          <a:lstStyle/>
          <a:p>
            <a:pPr algn="ctr"/>
            <a:r>
              <a:rPr lang="de-DE" b="1" dirty="0">
                <a:solidFill>
                  <a:srgbClr val="FF0000"/>
                </a:solidFill>
                <a:sym typeface="Wingdings" pitchFamily="2" charset="2"/>
              </a:rPr>
              <a:t> Es kann sein, dass mir die Vollendung zugesagt wird, ich aber noch nicht fähig bin, sie zu empfangen!</a:t>
            </a:r>
            <a:endParaRPr lang="de-DE" b="1" dirty="0">
              <a:solidFill>
                <a:srgbClr val="FF0000"/>
              </a:solidFill>
            </a:endParaRPr>
          </a:p>
        </p:txBody>
      </p:sp>
      <p:sp>
        <p:nvSpPr>
          <p:cNvPr id="8" name="Pfeil nach unten 7"/>
          <p:cNvSpPr/>
          <p:nvPr/>
        </p:nvSpPr>
        <p:spPr>
          <a:xfrm>
            <a:off x="4286248" y="4714884"/>
            <a:ext cx="714380" cy="928694"/>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FF0000"/>
              </a:solidFill>
            </a:endParaRPr>
          </a:p>
        </p:txBody>
      </p:sp>
      <p:sp>
        <p:nvSpPr>
          <p:cNvPr id="9" name="Textfeld 8"/>
          <p:cNvSpPr txBox="1"/>
          <p:nvPr/>
        </p:nvSpPr>
        <p:spPr>
          <a:xfrm>
            <a:off x="1928794" y="5774312"/>
            <a:ext cx="5500726" cy="369332"/>
          </a:xfrm>
          <a:prstGeom prst="rect">
            <a:avLst/>
          </a:prstGeom>
          <a:noFill/>
        </p:spPr>
        <p:txBody>
          <a:bodyPr wrap="square" rtlCol="0">
            <a:spAutoFit/>
          </a:bodyPr>
          <a:lstStyle/>
          <a:p>
            <a:pPr algn="ctr"/>
            <a:r>
              <a:rPr lang="de-DE" b="1" dirty="0">
                <a:solidFill>
                  <a:schemeClr val="accent3">
                    <a:lumMod val="75000"/>
                  </a:schemeClr>
                </a:solidFill>
              </a:rPr>
              <a:t>Reinigungs-/Ausreifungszeit: Purgatorium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checkerboard(across)">
                                      <p:cBhvr>
                                        <p:cTn id="7" dur="1000"/>
                                        <p:tgtEl>
                                          <p:spTgt spid="5122"/>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checkerboard(across)">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xit" presetSubtype="10" fill="hold" nodeType="clickEffect">
                                  <p:stCondLst>
                                    <p:cond delay="0"/>
                                  </p:stCondLst>
                                  <p:childTnLst>
                                    <p:animEffect transition="out" filter="checkerboard(across)">
                                      <p:cBhvr>
                                        <p:cTn id="14" dur="1000"/>
                                        <p:tgtEl>
                                          <p:spTgt spid="5122"/>
                                        </p:tgtEl>
                                      </p:cBhvr>
                                    </p:animEffect>
                                    <p:set>
                                      <p:cBhvr>
                                        <p:cTn id="15" dur="1" fill="hold">
                                          <p:stCondLst>
                                            <p:cond delay="999"/>
                                          </p:stCondLst>
                                        </p:cTn>
                                        <p:tgtEl>
                                          <p:spTgt spid="5122"/>
                                        </p:tgtEl>
                                        <p:attrNameLst>
                                          <p:attrName>style.visibility</p:attrName>
                                        </p:attrNameLst>
                                      </p:cBhvr>
                                      <p:to>
                                        <p:strVal val="hidden"/>
                                      </p:to>
                                    </p:set>
                                  </p:childTnLst>
                                </p:cTn>
                              </p:par>
                              <p:par>
                                <p:cTn id="16" presetID="5" presetClass="exit" presetSubtype="10" fill="hold" grpId="1" nodeType="withEffect">
                                  <p:stCondLst>
                                    <p:cond delay="0"/>
                                  </p:stCondLst>
                                  <p:childTnLst>
                                    <p:animEffect transition="out" filter="checkerboard(across)">
                                      <p:cBhvr>
                                        <p:cTn id="17" dur="1000"/>
                                        <p:tgtEl>
                                          <p:spTgt spid="4"/>
                                        </p:tgtEl>
                                      </p:cBhvr>
                                    </p:animEffect>
                                    <p:set>
                                      <p:cBhvr>
                                        <p:cTn id="18" dur="1" fill="hold">
                                          <p:stCondLst>
                                            <p:cond delay="999"/>
                                          </p:stCondLst>
                                        </p:cTn>
                                        <p:tgtEl>
                                          <p:spTgt spid="4"/>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1" fill="hold"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additive="base">
                                        <p:cTn id="2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4" dur="1000" fill="hold"/>
                                        <p:tgtEl>
                                          <p:spTgt spid="5">
                                            <p:txEl>
                                              <p:pRg st="0" end="0"/>
                                            </p:txEl>
                                          </p:spTgt>
                                        </p:tgtEl>
                                        <p:attrNameLst>
                                          <p:attrName>ppt_y</p:attrName>
                                        </p:attrNameLst>
                                      </p:cBhvr>
                                      <p:tavLst>
                                        <p:tav tm="0">
                                          <p:val>
                                            <p:strVal val="0-#ppt_h/2"/>
                                          </p:val>
                                        </p:tav>
                                        <p:tav tm="100000">
                                          <p:val>
                                            <p:strVal val="#ppt_y"/>
                                          </p:val>
                                        </p:tav>
                                      </p:tavLst>
                                    </p:anim>
                                  </p:childTnLst>
                                </p:cTn>
                              </p:par>
                              <p:par>
                                <p:cTn id="25" presetID="2" presetClass="entr" presetSubtype="1" fill="hold" nodeType="with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anim calcmode="lin" valueType="num">
                                      <p:cBhvr additive="base">
                                        <p:cTn id="27"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5">
                                            <p:txEl>
                                              <p:pRg st="1" end="1"/>
                                            </p:txEl>
                                          </p:spTgt>
                                        </p:tgtEl>
                                        <p:attrNameLst>
                                          <p:attrName>ppt_y</p:attrName>
                                        </p:attrNameLst>
                                      </p:cBhvr>
                                      <p:tavLst>
                                        <p:tav tm="0">
                                          <p:val>
                                            <p:strVal val="0-#ppt_h/2"/>
                                          </p:val>
                                        </p:tav>
                                        <p:tav tm="100000">
                                          <p:val>
                                            <p:strVal val="#ppt_y"/>
                                          </p:val>
                                        </p:tav>
                                      </p:tavLst>
                                    </p:anim>
                                  </p:childTnLst>
                                </p:cTn>
                              </p:par>
                              <p:par>
                                <p:cTn id="29" presetID="2" presetClass="entr" presetSubtype="1" fill="hold" nodeType="with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anim calcmode="lin" valueType="num">
                                      <p:cBhvr additive="base">
                                        <p:cTn id="31"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5">
                                            <p:txEl>
                                              <p:pRg st="2" end="2"/>
                                            </p:txEl>
                                          </p:spTgt>
                                        </p:tgtEl>
                                        <p:attrNameLst>
                                          <p:attrName>ppt_y</p:attrName>
                                        </p:attrNameLst>
                                      </p:cBhvr>
                                      <p:tavLst>
                                        <p:tav tm="0">
                                          <p:val>
                                            <p:strVal val="0-#ppt_h/2"/>
                                          </p:val>
                                        </p:tav>
                                        <p:tav tm="100000">
                                          <p:val>
                                            <p:strVal val="#ppt_y"/>
                                          </p:val>
                                        </p:tav>
                                      </p:tavLst>
                                    </p:anim>
                                  </p:childTnLst>
                                </p:cTn>
                              </p:par>
                              <p:par>
                                <p:cTn id="33" presetID="2" presetClass="entr" presetSubtype="1" fill="hold" nodeType="with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 calcmode="lin" valueType="num">
                                      <p:cBhvr additive="base">
                                        <p:cTn id="35"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6" dur="1000" fill="hold"/>
                                        <p:tgtEl>
                                          <p:spTgt spid="5">
                                            <p:txEl>
                                              <p:pRg st="3" end="3"/>
                                            </p:txEl>
                                          </p:spTgt>
                                        </p:tgtEl>
                                        <p:attrNameLst>
                                          <p:attrName>ppt_y</p:attrName>
                                        </p:attrNameLst>
                                      </p:cBhvr>
                                      <p:tavLst>
                                        <p:tav tm="0">
                                          <p:val>
                                            <p:strVal val="0-#ppt_h/2"/>
                                          </p:val>
                                        </p:tav>
                                        <p:tav tm="100000">
                                          <p:val>
                                            <p:strVal val="#ppt_y"/>
                                          </p:val>
                                        </p:tav>
                                      </p:tavLst>
                                    </p:anim>
                                  </p:childTnLst>
                                </p:cTn>
                              </p:par>
                              <p:par>
                                <p:cTn id="37" presetID="2" presetClass="entr" presetSubtype="1" fill="hold" nodeType="withEffect">
                                  <p:stCondLst>
                                    <p:cond delay="0"/>
                                  </p:stCondLst>
                                  <p:childTnLst>
                                    <p:set>
                                      <p:cBhvr>
                                        <p:cTn id="38" dur="1" fill="hold">
                                          <p:stCondLst>
                                            <p:cond delay="0"/>
                                          </p:stCondLst>
                                        </p:cTn>
                                        <p:tgtEl>
                                          <p:spTgt spid="5">
                                            <p:txEl>
                                              <p:pRg st="4" end="4"/>
                                            </p:txEl>
                                          </p:spTgt>
                                        </p:tgtEl>
                                        <p:attrNameLst>
                                          <p:attrName>style.visibility</p:attrName>
                                        </p:attrNameLst>
                                      </p:cBhvr>
                                      <p:to>
                                        <p:strVal val="visible"/>
                                      </p:to>
                                    </p:set>
                                    <p:anim calcmode="lin" valueType="num">
                                      <p:cBhvr additive="base">
                                        <p:cTn id="39"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40" dur="1000" fill="hold"/>
                                        <p:tgtEl>
                                          <p:spTgt spid="5">
                                            <p:txEl>
                                              <p:pRg st="4" end="4"/>
                                            </p:txEl>
                                          </p:spTgt>
                                        </p:tgtEl>
                                        <p:attrNameLst>
                                          <p:attrName>ppt_y</p:attrName>
                                        </p:attrNameLst>
                                      </p:cBhvr>
                                      <p:tavLst>
                                        <p:tav tm="0">
                                          <p:val>
                                            <p:strVal val="0-#ppt_h/2"/>
                                          </p:val>
                                        </p:tav>
                                        <p:tav tm="100000">
                                          <p:val>
                                            <p:strVal val="#ppt_y"/>
                                          </p:val>
                                        </p:tav>
                                      </p:tavLst>
                                    </p:anim>
                                  </p:childTnLst>
                                </p:cTn>
                              </p:par>
                              <p:par>
                                <p:cTn id="41" presetID="2" presetClass="entr" presetSubtype="1" fill="hold" nodeType="withEffect">
                                  <p:stCondLst>
                                    <p:cond delay="0"/>
                                  </p:stCondLst>
                                  <p:childTnLst>
                                    <p:set>
                                      <p:cBhvr>
                                        <p:cTn id="42" dur="1" fill="hold">
                                          <p:stCondLst>
                                            <p:cond delay="0"/>
                                          </p:stCondLst>
                                        </p:cTn>
                                        <p:tgtEl>
                                          <p:spTgt spid="5">
                                            <p:txEl>
                                              <p:pRg st="5" end="5"/>
                                            </p:txEl>
                                          </p:spTgt>
                                        </p:tgtEl>
                                        <p:attrNameLst>
                                          <p:attrName>style.visibility</p:attrName>
                                        </p:attrNameLst>
                                      </p:cBhvr>
                                      <p:to>
                                        <p:strVal val="visible"/>
                                      </p:to>
                                    </p:set>
                                    <p:anim calcmode="lin" valueType="num">
                                      <p:cBhvr additive="base">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5">
                                            <p:txEl>
                                              <p:pRg st="5" end="5"/>
                                            </p:txEl>
                                          </p:spTgt>
                                        </p:tgtEl>
                                        <p:attrNameLst>
                                          <p:attrName>ppt_y</p:attrName>
                                        </p:attrNameLst>
                                      </p:cBhvr>
                                      <p:tavLst>
                                        <p:tav tm="0">
                                          <p:val>
                                            <p:strVal val="0-#ppt_h/2"/>
                                          </p:val>
                                        </p:tav>
                                        <p:tav tm="100000">
                                          <p:val>
                                            <p:strVal val="#ppt_y"/>
                                          </p:val>
                                        </p:tav>
                                      </p:tavLst>
                                    </p:anim>
                                  </p:childTnLst>
                                </p:cTn>
                              </p:par>
                              <p:par>
                                <p:cTn id="45" presetID="2" presetClass="entr" presetSubtype="1" fill="hold" nodeType="withEffect">
                                  <p:stCondLst>
                                    <p:cond delay="0"/>
                                  </p:stCondLst>
                                  <p:childTnLst>
                                    <p:set>
                                      <p:cBhvr>
                                        <p:cTn id="46" dur="1" fill="hold">
                                          <p:stCondLst>
                                            <p:cond delay="0"/>
                                          </p:stCondLst>
                                        </p:cTn>
                                        <p:tgtEl>
                                          <p:spTgt spid="5">
                                            <p:txEl>
                                              <p:pRg st="6" end="6"/>
                                            </p:txEl>
                                          </p:spTgt>
                                        </p:tgtEl>
                                        <p:attrNameLst>
                                          <p:attrName>style.visibility</p:attrName>
                                        </p:attrNameLst>
                                      </p:cBhvr>
                                      <p:to>
                                        <p:strVal val="visible"/>
                                      </p:to>
                                    </p:set>
                                    <p:anim calcmode="lin" valueType="num">
                                      <p:cBhvr additive="base">
                                        <p:cTn id="47"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8" dur="1000" fill="hold"/>
                                        <p:tgtEl>
                                          <p:spTgt spid="5">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1" fill="hold" grpId="0" nodeType="clickEffect">
                                  <p:stCondLst>
                                    <p:cond delay="0"/>
                                  </p:stCondLst>
                                  <p:childTnLst>
                                    <p:set>
                                      <p:cBhvr>
                                        <p:cTn id="52" dur="1" fill="hold">
                                          <p:stCondLst>
                                            <p:cond delay="0"/>
                                          </p:stCondLst>
                                        </p:cTn>
                                        <p:tgtEl>
                                          <p:spTgt spid="6"/>
                                        </p:tgtEl>
                                        <p:attrNameLst>
                                          <p:attrName>style.visibility</p:attrName>
                                        </p:attrNameLst>
                                      </p:cBhvr>
                                      <p:to>
                                        <p:strVal val="visible"/>
                                      </p:to>
                                    </p:set>
                                    <p:anim calcmode="lin" valueType="num">
                                      <p:cBhvr additive="base">
                                        <p:cTn id="53" dur="1000" fill="hold"/>
                                        <p:tgtEl>
                                          <p:spTgt spid="6"/>
                                        </p:tgtEl>
                                        <p:attrNameLst>
                                          <p:attrName>ppt_x</p:attrName>
                                        </p:attrNameLst>
                                      </p:cBhvr>
                                      <p:tavLst>
                                        <p:tav tm="0">
                                          <p:val>
                                            <p:strVal val="#ppt_x"/>
                                          </p:val>
                                        </p:tav>
                                        <p:tav tm="100000">
                                          <p:val>
                                            <p:strVal val="#ppt_x"/>
                                          </p:val>
                                        </p:tav>
                                      </p:tavLst>
                                    </p:anim>
                                    <p:anim calcmode="lin" valueType="num">
                                      <p:cBhvr additive="base">
                                        <p:cTn id="54" dur="10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1" fill="hold" grpId="0" nodeType="clickEffect">
                                  <p:stCondLst>
                                    <p:cond delay="0"/>
                                  </p:stCondLst>
                                  <p:childTnLst>
                                    <p:set>
                                      <p:cBhvr>
                                        <p:cTn id="58" dur="1" fill="hold">
                                          <p:stCondLst>
                                            <p:cond delay="0"/>
                                          </p:stCondLst>
                                        </p:cTn>
                                        <p:tgtEl>
                                          <p:spTgt spid="8"/>
                                        </p:tgtEl>
                                        <p:attrNameLst>
                                          <p:attrName>style.visibility</p:attrName>
                                        </p:attrNameLst>
                                      </p:cBhvr>
                                      <p:to>
                                        <p:strVal val="visible"/>
                                      </p:to>
                                    </p:set>
                                    <p:anim calcmode="lin" valueType="num">
                                      <p:cBhvr additive="base">
                                        <p:cTn id="59" dur="1000" fill="hold"/>
                                        <p:tgtEl>
                                          <p:spTgt spid="8"/>
                                        </p:tgtEl>
                                        <p:attrNameLst>
                                          <p:attrName>ppt_x</p:attrName>
                                        </p:attrNameLst>
                                      </p:cBhvr>
                                      <p:tavLst>
                                        <p:tav tm="0">
                                          <p:val>
                                            <p:strVal val="#ppt_x"/>
                                          </p:val>
                                        </p:tav>
                                        <p:tav tm="100000">
                                          <p:val>
                                            <p:strVal val="#ppt_x"/>
                                          </p:val>
                                        </p:tav>
                                      </p:tavLst>
                                    </p:anim>
                                    <p:anim calcmode="lin" valueType="num">
                                      <p:cBhvr additive="base">
                                        <p:cTn id="60" dur="10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nodeType="clickEffect">
                                  <p:stCondLst>
                                    <p:cond delay="0"/>
                                  </p:stCondLst>
                                  <p:childTnLst>
                                    <p:set>
                                      <p:cBhvr>
                                        <p:cTn id="64" dur="1" fill="hold">
                                          <p:stCondLst>
                                            <p:cond delay="0"/>
                                          </p:stCondLst>
                                        </p:cTn>
                                        <p:tgtEl>
                                          <p:spTgt spid="9">
                                            <p:txEl>
                                              <p:pRg st="0" end="0"/>
                                            </p:txEl>
                                          </p:spTgt>
                                        </p:tgtEl>
                                        <p:attrNameLst>
                                          <p:attrName>style.visibility</p:attrName>
                                        </p:attrNameLst>
                                      </p:cBhvr>
                                      <p:to>
                                        <p:strVal val="visible"/>
                                      </p:to>
                                    </p:set>
                                    <p:animEffect transition="in" filter="blinds(horizontal)">
                                      <p:cBhvr>
                                        <p:cTn id="65" dur="1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6" grpId="0"/>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Die Läuterung nach dem Tod</a:t>
            </a:r>
          </a:p>
        </p:txBody>
      </p:sp>
      <p:pic>
        <p:nvPicPr>
          <p:cNvPr id="4098" name="Picture 2" descr="http://profile.ak.fbcdn.net/hprofile-ak-snc4/50290_343904085488_5662242_n.jpg"/>
          <p:cNvPicPr>
            <a:picLocks noChangeAspect="1" noChangeArrowheads="1"/>
          </p:cNvPicPr>
          <p:nvPr/>
        </p:nvPicPr>
        <p:blipFill>
          <a:blip r:embed="rId2"/>
          <a:srcRect/>
          <a:stretch>
            <a:fillRect/>
          </a:stretch>
        </p:blipFill>
        <p:spPr bwMode="auto">
          <a:xfrm>
            <a:off x="3143240" y="2000240"/>
            <a:ext cx="2787825" cy="4000528"/>
          </a:xfrm>
          <a:prstGeom prst="rect">
            <a:avLst/>
          </a:prstGeom>
          <a:noFill/>
        </p:spPr>
      </p:pic>
      <p:sp>
        <p:nvSpPr>
          <p:cNvPr id="4" name="Textfeld 3"/>
          <p:cNvSpPr txBox="1"/>
          <p:nvPr/>
        </p:nvSpPr>
        <p:spPr>
          <a:xfrm>
            <a:off x="428596" y="1357299"/>
            <a:ext cx="8501122" cy="3139321"/>
          </a:xfrm>
          <a:prstGeom prst="rect">
            <a:avLst/>
          </a:prstGeom>
          <a:noFill/>
        </p:spPr>
        <p:txBody>
          <a:bodyPr wrap="square" rtlCol="0">
            <a:spAutoFit/>
          </a:bodyPr>
          <a:lstStyle/>
          <a:p>
            <a:r>
              <a:rPr lang="de-DE" dirty="0">
                <a:sym typeface="Wingdings" pitchFamily="2" charset="2"/>
              </a:rPr>
              <a:t> Lehre vom „Fegfeuer“ ist Herzstück katholischer Theologie: Vermeidet das „entweder… oder“ baut auf dem „sowohl als auch“ auf.</a:t>
            </a:r>
          </a:p>
          <a:p>
            <a:pPr>
              <a:buFont typeface="Wingdings"/>
              <a:buChar char="à"/>
            </a:pPr>
            <a:r>
              <a:rPr lang="de-DE" dirty="0">
                <a:sym typeface="Wingdings" pitchFamily="2" charset="2"/>
              </a:rPr>
              <a:t>Nicht: Freude </a:t>
            </a:r>
            <a:r>
              <a:rPr lang="de-DE" b="1" dirty="0">
                <a:sym typeface="Wingdings" pitchFamily="2" charset="2"/>
              </a:rPr>
              <a:t>oder</a:t>
            </a:r>
            <a:r>
              <a:rPr lang="de-DE" dirty="0">
                <a:sym typeface="Wingdings" pitchFamily="2" charset="2"/>
              </a:rPr>
              <a:t> Schmerz </a:t>
            </a:r>
            <a:r>
              <a:rPr lang="de-DE" i="1" dirty="0">
                <a:sym typeface="Wingdings" pitchFamily="2" charset="2"/>
              </a:rPr>
              <a:t>sondern: Es gibt die </a:t>
            </a:r>
            <a:r>
              <a:rPr lang="de-DE" b="1" i="1" dirty="0">
                <a:sym typeface="Wingdings" pitchFamily="2" charset="2"/>
              </a:rPr>
              <a:t>Vorfreude</a:t>
            </a:r>
            <a:r>
              <a:rPr lang="de-DE" i="1" dirty="0">
                <a:sym typeface="Wingdings" pitchFamily="2" charset="2"/>
              </a:rPr>
              <a:t>, welche </a:t>
            </a:r>
            <a:r>
              <a:rPr lang="de-DE" b="1" i="1" dirty="0">
                <a:sym typeface="Wingdings" pitchFamily="2" charset="2"/>
              </a:rPr>
              <a:t>aber auch </a:t>
            </a:r>
            <a:r>
              <a:rPr lang="de-DE" i="1" dirty="0">
                <a:sym typeface="Wingdings" pitchFamily="2" charset="2"/>
              </a:rPr>
              <a:t>ein </a:t>
            </a:r>
            <a:r>
              <a:rPr lang="de-DE" b="1" i="1" dirty="0">
                <a:sym typeface="Wingdings" pitchFamily="2" charset="2"/>
              </a:rPr>
              <a:t>Heilsschmerz</a:t>
            </a:r>
            <a:r>
              <a:rPr lang="de-DE" i="1" dirty="0">
                <a:sym typeface="Wingdings" pitchFamily="2" charset="2"/>
              </a:rPr>
              <a:t> ist.</a:t>
            </a:r>
          </a:p>
          <a:p>
            <a:endParaRPr lang="de-DE" i="1" dirty="0">
              <a:sym typeface="Wingdings" pitchFamily="2" charset="2"/>
            </a:endParaRPr>
          </a:p>
          <a:p>
            <a:r>
              <a:rPr lang="de-DE" i="1" dirty="0">
                <a:sym typeface="Wingdings" pitchFamily="2" charset="2"/>
              </a:rPr>
              <a:t>1 Kor 3, 11-15: "Das Werk eines jeden wird offenbar werden; jener Tag wird es sichtbar machen, weil es im Feuer offenbart wird. Das Feuer wird prüfen, was das Werk eines jeden taugt. Hält das stand, was er aufgebaut hat, so empfängt er Lohn. Brennt es nieder, dann muss er den Verlust tragen. Er selbst aber wird gerettet werden, doch so wie durch Feuer hindurch." </a:t>
            </a:r>
          </a:p>
          <a:p>
            <a:r>
              <a:rPr lang="de-DE" i="1" dirty="0">
                <a:sym typeface="Wingdings" pitchFamily="2" charset="2"/>
              </a:rPr>
              <a:t> </a:t>
            </a:r>
            <a:r>
              <a:rPr lang="de-DE" dirty="0">
                <a:sym typeface="Wingdings" pitchFamily="2" charset="2"/>
              </a:rPr>
              <a:t> </a:t>
            </a:r>
            <a:endParaRPr lang="de-DE" dirty="0"/>
          </a:p>
        </p:txBody>
      </p:sp>
      <p:sp>
        <p:nvSpPr>
          <p:cNvPr id="6" name="Pfeil nach unten 5"/>
          <p:cNvSpPr/>
          <p:nvPr/>
        </p:nvSpPr>
        <p:spPr>
          <a:xfrm>
            <a:off x="4286248" y="4143380"/>
            <a:ext cx="428628" cy="714380"/>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Textfeld 6"/>
          <p:cNvSpPr txBox="1"/>
          <p:nvPr/>
        </p:nvSpPr>
        <p:spPr>
          <a:xfrm>
            <a:off x="357158" y="4857760"/>
            <a:ext cx="8643998" cy="1754326"/>
          </a:xfrm>
          <a:prstGeom prst="rect">
            <a:avLst/>
          </a:prstGeom>
          <a:noFill/>
        </p:spPr>
        <p:txBody>
          <a:bodyPr wrap="square" rtlCol="0">
            <a:spAutoFit/>
          </a:bodyPr>
          <a:lstStyle/>
          <a:p>
            <a:pPr>
              <a:buFont typeface="Wingdings"/>
              <a:buChar char="à"/>
            </a:pPr>
            <a:r>
              <a:rPr lang="de-DE" dirty="0">
                <a:solidFill>
                  <a:schemeClr val="accent3">
                    <a:lumMod val="50000"/>
                  </a:schemeClr>
                </a:solidFill>
                <a:sym typeface="Wingdings" pitchFamily="2" charset="2"/>
              </a:rPr>
              <a:t>Begriff „Fegfeuer“ ist unglücklich gewählt: Es brennt kein Feuer!</a:t>
            </a:r>
          </a:p>
          <a:p>
            <a:pPr>
              <a:buFont typeface="Wingdings"/>
              <a:buChar char="à"/>
            </a:pPr>
            <a:r>
              <a:rPr lang="de-DE" b="1" dirty="0">
                <a:solidFill>
                  <a:schemeClr val="accent3">
                    <a:lumMod val="50000"/>
                  </a:schemeClr>
                </a:solidFill>
                <a:sym typeface="Wingdings" pitchFamily="2" charset="2"/>
              </a:rPr>
              <a:t>ABER: Person „brennt“ aus Liebe.</a:t>
            </a:r>
          </a:p>
          <a:p>
            <a:pPr>
              <a:buFont typeface="Wingdings"/>
              <a:buChar char="à"/>
            </a:pPr>
            <a:r>
              <a:rPr lang="de-DE" u="sng" dirty="0">
                <a:solidFill>
                  <a:schemeClr val="accent3">
                    <a:lumMod val="50000"/>
                  </a:schemeClr>
                </a:solidFill>
                <a:sym typeface="Wingdings" pitchFamily="2" charset="2"/>
              </a:rPr>
              <a:t>Ort der Freude:</a:t>
            </a:r>
            <a:r>
              <a:rPr lang="de-DE" dirty="0">
                <a:solidFill>
                  <a:schemeClr val="accent3">
                    <a:lumMod val="50000"/>
                  </a:schemeClr>
                </a:solidFill>
                <a:sym typeface="Wingdings" pitchFamily="2" charset="2"/>
              </a:rPr>
              <a:t> Mensch ist endgültig gerettet!</a:t>
            </a:r>
          </a:p>
          <a:p>
            <a:pPr>
              <a:buFont typeface="Wingdings"/>
              <a:buChar char="à"/>
            </a:pPr>
            <a:r>
              <a:rPr lang="de-DE" u="sng" dirty="0">
                <a:solidFill>
                  <a:schemeClr val="accent3">
                    <a:lumMod val="50000"/>
                  </a:schemeClr>
                </a:solidFill>
                <a:sym typeface="Wingdings" pitchFamily="2" charset="2"/>
              </a:rPr>
              <a:t>Ort der Trauer:</a:t>
            </a:r>
            <a:r>
              <a:rPr lang="de-DE" dirty="0">
                <a:solidFill>
                  <a:schemeClr val="accent3">
                    <a:lumMod val="50000"/>
                  </a:schemeClr>
                </a:solidFill>
                <a:sym typeface="Wingdings" pitchFamily="2" charset="2"/>
              </a:rPr>
              <a:t> Bin noch nicht so, dass mich Gott zu sich nehmen kann.</a:t>
            </a:r>
          </a:p>
          <a:p>
            <a:r>
              <a:rPr lang="de-DE" b="1" dirty="0">
                <a:solidFill>
                  <a:srgbClr val="FF0000"/>
                </a:solidFill>
                <a:sym typeface="Wingdings" pitchFamily="2" charset="2"/>
              </a:rPr>
              <a:t>Weil Gott Liebe ist, ist es eine Freude zu ihm kommen zu dürfe.</a:t>
            </a:r>
          </a:p>
          <a:p>
            <a:r>
              <a:rPr lang="de-DE" b="1" dirty="0">
                <a:solidFill>
                  <a:srgbClr val="FF0000"/>
                </a:solidFill>
                <a:sym typeface="Wingdings" pitchFamily="2" charset="2"/>
              </a:rPr>
              <a:t>Weil Gott Liebe ist, ist es ein Schmerz, noch nicht vollkommen zu sein.</a:t>
            </a:r>
            <a:endParaRPr lang="de-DE"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32"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diamond(out)">
                                      <p:cBhvr>
                                        <p:cTn id="7" dur="10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8" presetClass="exit" presetSubtype="16" fill="hold" nodeType="clickEffect">
                                  <p:stCondLst>
                                    <p:cond delay="0"/>
                                  </p:stCondLst>
                                  <p:childTnLst>
                                    <p:animEffect transition="out" filter="diamond(in)">
                                      <p:cBhvr>
                                        <p:cTn id="11" dur="1000"/>
                                        <p:tgtEl>
                                          <p:spTgt spid="4098"/>
                                        </p:tgtEl>
                                      </p:cBhvr>
                                    </p:animEffect>
                                    <p:set>
                                      <p:cBhvr>
                                        <p:cTn id="12" dur="1" fill="hold">
                                          <p:stCondLst>
                                            <p:cond delay="999"/>
                                          </p:stCondLst>
                                        </p:cTn>
                                        <p:tgtEl>
                                          <p:spTgt spid="409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blinds(horizontal)">
                                      <p:cBhvr>
                                        <p:cTn id="17" dur="1000"/>
                                        <p:tgtEl>
                                          <p:spTgt spid="4">
                                            <p:txEl>
                                              <p:pRg st="0" end="0"/>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blinds(horizontal)">
                                      <p:cBhvr>
                                        <p:cTn id="20" dur="1000"/>
                                        <p:tgtEl>
                                          <p:spTgt spid="4">
                                            <p:txEl>
                                              <p:pRg st="1" end="1"/>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Effect transition="in" filter="blinds(horizontal)">
                                      <p:cBhvr>
                                        <p:cTn id="23" dur="1000"/>
                                        <p:tgtEl>
                                          <p:spTgt spid="4">
                                            <p:txEl>
                                              <p:pRg st="3" end="3"/>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4">
                                            <p:txEl>
                                              <p:pRg st="4" end="4"/>
                                            </p:txEl>
                                          </p:spTgt>
                                        </p:tgtEl>
                                        <p:attrNameLst>
                                          <p:attrName>style.visibility</p:attrName>
                                        </p:attrNameLst>
                                      </p:cBhvr>
                                      <p:to>
                                        <p:strVal val="visible"/>
                                      </p:to>
                                    </p:set>
                                    <p:animEffect transition="in" filter="blinds(horizontal)">
                                      <p:cBhvr>
                                        <p:cTn id="26" dur="1000"/>
                                        <p:tgtEl>
                                          <p:spTgt spid="4">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1000" fill="hold"/>
                                        <p:tgtEl>
                                          <p:spTgt spid="6"/>
                                        </p:tgtEl>
                                        <p:attrNameLst>
                                          <p:attrName>ppt_x</p:attrName>
                                        </p:attrNameLst>
                                      </p:cBhvr>
                                      <p:tavLst>
                                        <p:tav tm="0">
                                          <p:val>
                                            <p:strVal val="#ppt_x"/>
                                          </p:val>
                                        </p:tav>
                                        <p:tav tm="100000">
                                          <p:val>
                                            <p:strVal val="#ppt_x"/>
                                          </p:val>
                                        </p:tav>
                                      </p:tavLst>
                                    </p:anim>
                                    <p:anim calcmode="lin" valueType="num">
                                      <p:cBhvr additive="base">
                                        <p:cTn id="32" dur="10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blinds(horizontal)">
                                      <p:cBhvr>
                                        <p:cTn id="3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Karsamstag: Ewige Verdammnis</a:t>
            </a:r>
          </a:p>
        </p:txBody>
      </p:sp>
      <p:pic>
        <p:nvPicPr>
          <p:cNvPr id="2050" name="Picture 2" descr="http://www.herz-mariä-sühnesamstag.de/images/hoelle.jpg"/>
          <p:cNvPicPr>
            <a:picLocks noChangeAspect="1" noChangeArrowheads="1"/>
          </p:cNvPicPr>
          <p:nvPr/>
        </p:nvPicPr>
        <p:blipFill>
          <a:blip r:embed="rId2"/>
          <a:srcRect/>
          <a:stretch>
            <a:fillRect/>
          </a:stretch>
        </p:blipFill>
        <p:spPr bwMode="auto">
          <a:xfrm>
            <a:off x="2500298" y="1928802"/>
            <a:ext cx="4071966" cy="3214710"/>
          </a:xfrm>
          <a:prstGeom prst="rect">
            <a:avLst/>
          </a:prstGeom>
          <a:noFill/>
        </p:spPr>
      </p:pic>
      <p:sp>
        <p:nvSpPr>
          <p:cNvPr id="5" name="Textfeld 4"/>
          <p:cNvSpPr txBox="1"/>
          <p:nvPr/>
        </p:nvSpPr>
        <p:spPr>
          <a:xfrm>
            <a:off x="428596" y="1139595"/>
            <a:ext cx="8215370" cy="646331"/>
          </a:xfrm>
          <a:prstGeom prst="rect">
            <a:avLst/>
          </a:prstGeom>
          <a:noFill/>
        </p:spPr>
        <p:txBody>
          <a:bodyPr wrap="square" rtlCol="0">
            <a:spAutoFit/>
          </a:bodyPr>
          <a:lstStyle/>
          <a:p>
            <a:pPr algn="ctr"/>
            <a:r>
              <a:rPr lang="de-DE" dirty="0" err="1"/>
              <a:t>crucifixus</a:t>
            </a:r>
            <a:r>
              <a:rPr lang="de-DE" dirty="0"/>
              <a:t>, </a:t>
            </a:r>
            <a:r>
              <a:rPr lang="de-DE" dirty="0" err="1"/>
              <a:t>mortuus</a:t>
            </a:r>
            <a:r>
              <a:rPr lang="de-DE" dirty="0"/>
              <a:t>, et </a:t>
            </a:r>
            <a:r>
              <a:rPr lang="de-DE" dirty="0" err="1"/>
              <a:t>sepultus</a:t>
            </a:r>
            <a:r>
              <a:rPr lang="de-DE" dirty="0"/>
              <a:t>, </a:t>
            </a:r>
            <a:r>
              <a:rPr lang="de-DE" b="1" dirty="0" err="1">
                <a:solidFill>
                  <a:schemeClr val="accent2">
                    <a:lumMod val="75000"/>
                  </a:schemeClr>
                </a:solidFill>
              </a:rPr>
              <a:t>descendit</a:t>
            </a:r>
            <a:r>
              <a:rPr lang="de-DE" b="1" dirty="0">
                <a:solidFill>
                  <a:schemeClr val="accent2">
                    <a:lumMod val="75000"/>
                  </a:schemeClr>
                </a:solidFill>
              </a:rPr>
              <a:t> ad </a:t>
            </a:r>
            <a:r>
              <a:rPr lang="de-DE" b="1" dirty="0" err="1">
                <a:solidFill>
                  <a:schemeClr val="accent2">
                    <a:lumMod val="75000"/>
                  </a:schemeClr>
                </a:solidFill>
              </a:rPr>
              <a:t>inferos</a:t>
            </a:r>
            <a:r>
              <a:rPr lang="de-DE" b="1" dirty="0">
                <a:solidFill>
                  <a:schemeClr val="accent2">
                    <a:lumMod val="75000"/>
                  </a:schemeClr>
                </a:solidFill>
              </a:rPr>
              <a:t> </a:t>
            </a:r>
          </a:p>
          <a:p>
            <a:pPr algn="ctr"/>
            <a:r>
              <a:rPr lang="de-DE" dirty="0"/>
              <a:t>(</a:t>
            </a:r>
            <a:r>
              <a:rPr lang="de-DE" sz="1100" dirty="0"/>
              <a:t>gekreuzigt, gestorben und begraben, hinabgestiegen in das Reich des Todes.</a:t>
            </a:r>
            <a:r>
              <a:rPr lang="de-DE" dirty="0"/>
              <a:t>)</a:t>
            </a:r>
          </a:p>
        </p:txBody>
      </p:sp>
      <p:sp>
        <p:nvSpPr>
          <p:cNvPr id="6" name="Textfeld 5"/>
          <p:cNvSpPr txBox="1"/>
          <p:nvPr/>
        </p:nvSpPr>
        <p:spPr>
          <a:xfrm>
            <a:off x="214282" y="1928802"/>
            <a:ext cx="8715436" cy="4555093"/>
          </a:xfrm>
          <a:prstGeom prst="rect">
            <a:avLst/>
          </a:prstGeom>
          <a:noFill/>
        </p:spPr>
        <p:txBody>
          <a:bodyPr wrap="square" rtlCol="0">
            <a:spAutoFit/>
          </a:bodyPr>
          <a:lstStyle/>
          <a:p>
            <a:pPr>
              <a:buFont typeface="Wingdings"/>
              <a:buChar char="à"/>
            </a:pPr>
            <a:r>
              <a:rPr lang="de-DE" dirty="0">
                <a:sym typeface="Wingdings" pitchFamily="2" charset="2"/>
              </a:rPr>
              <a:t>Synode von Konstantinopel (543): </a:t>
            </a:r>
            <a:r>
              <a:rPr lang="de-DE" b="1" dirty="0">
                <a:sym typeface="Wingdings" pitchFamily="2" charset="2"/>
              </a:rPr>
              <a:t>Hölle = endgültiges Ausgeschlossensein aus der Liebesgemeinschat Gottes.</a:t>
            </a:r>
          </a:p>
          <a:p>
            <a:pPr>
              <a:buFont typeface="Wingdings"/>
              <a:buChar char="à"/>
            </a:pPr>
            <a:r>
              <a:rPr lang="de-DE" dirty="0">
                <a:sym typeface="Wingdings" pitchFamily="2" charset="2"/>
              </a:rPr>
              <a:t>Es geht um ein aus der Freiheit gesprochenes Nein zur Abhängigkeit von Gott.</a:t>
            </a:r>
          </a:p>
          <a:p>
            <a:pPr>
              <a:buFont typeface="Wingdings"/>
              <a:buChar char="à"/>
            </a:pPr>
            <a:r>
              <a:rPr lang="de-DE" dirty="0">
                <a:sym typeface="Wingdings" pitchFamily="2" charset="2"/>
              </a:rPr>
              <a:t>Äußerste Form der Einsamkeit und des Selbsthasses.</a:t>
            </a:r>
          </a:p>
          <a:p>
            <a:endParaRPr lang="de-DE" sz="2000" dirty="0">
              <a:solidFill>
                <a:srgbClr val="000000"/>
              </a:solidFill>
              <a:latin typeface="Times New Roman"/>
            </a:endParaRPr>
          </a:p>
          <a:p>
            <a:r>
              <a:rPr lang="de-DE" dirty="0" err="1">
                <a:solidFill>
                  <a:srgbClr val="000000"/>
                </a:solidFill>
              </a:rPr>
              <a:t>Mt</a:t>
            </a:r>
            <a:r>
              <a:rPr lang="de-DE" dirty="0">
                <a:solidFill>
                  <a:srgbClr val="000000"/>
                </a:solidFill>
              </a:rPr>
              <a:t> 18,8: "Wenn dich deine Hand oder dein Fuß zum Bösen verführt, dann hau sie ab und wirf sie weg! Es ist besser für dich, verstümmelt oder lahm in das Leben zu gelangen, als mit zwei Händen und zwei Füßen in das ewige Feuer geworfen zu werden.„</a:t>
            </a:r>
          </a:p>
          <a:p>
            <a:endParaRPr lang="de-DE" dirty="0">
              <a:solidFill>
                <a:srgbClr val="000000"/>
              </a:solidFill>
            </a:endParaRPr>
          </a:p>
          <a:p>
            <a:r>
              <a:rPr lang="de-DE" b="1" dirty="0">
                <a:solidFill>
                  <a:srgbClr val="000000"/>
                </a:solidFill>
              </a:rPr>
              <a:t>Anfragen:</a:t>
            </a:r>
          </a:p>
          <a:p>
            <a:pPr marL="342900" indent="-342900">
              <a:buAutoNum type="arabicParenR"/>
            </a:pPr>
            <a:r>
              <a:rPr lang="de-DE" b="1" dirty="0">
                <a:solidFill>
                  <a:srgbClr val="000000"/>
                </a:solidFill>
              </a:rPr>
              <a:t>Wie kann ein endliches Geschöpf unendlich bestraft werden?</a:t>
            </a:r>
          </a:p>
          <a:p>
            <a:pPr marL="342900" indent="-342900">
              <a:buAutoNum type="arabicParenR"/>
            </a:pPr>
            <a:r>
              <a:rPr lang="de-DE" b="1" dirty="0">
                <a:solidFill>
                  <a:srgbClr val="000000"/>
                </a:solidFill>
              </a:rPr>
              <a:t>Wie kann der unendlich liebende Vater eins seiner Kinder ewig verdammen?</a:t>
            </a:r>
            <a:r>
              <a:rPr lang="de-DE" dirty="0">
                <a:solidFill>
                  <a:srgbClr val="000000"/>
                </a:solidFill>
              </a:rPr>
              <a:t> </a:t>
            </a:r>
          </a:p>
          <a:p>
            <a:pPr marL="342900" indent="-342900"/>
            <a:endParaRPr lang="de-DE" dirty="0">
              <a:solidFill>
                <a:srgbClr val="000000"/>
              </a:solidFill>
            </a:endParaRPr>
          </a:p>
          <a:p>
            <a:pPr marL="342900" indent="-342900"/>
            <a:r>
              <a:rPr lang="de-DE" dirty="0">
                <a:solidFill>
                  <a:srgbClr val="FF0000"/>
                </a:solidFill>
              </a:rPr>
              <a:t>Antwort: </a:t>
            </a:r>
            <a:r>
              <a:rPr lang="de-DE" b="1" dirty="0">
                <a:solidFill>
                  <a:srgbClr val="FF0000"/>
                </a:solidFill>
              </a:rPr>
              <a:t>Freiheit der Menschen muss eine echte Freiheit sein, die sich echt und für immer gegen </a:t>
            </a:r>
            <a:r>
              <a:rPr lang="de-DE" b="1">
                <a:solidFill>
                  <a:srgbClr val="FF0000"/>
                </a:solidFill>
              </a:rPr>
              <a:t>Gott entscheiden </a:t>
            </a:r>
            <a:r>
              <a:rPr lang="de-DE" b="1" dirty="0">
                <a:solidFill>
                  <a:srgbClr val="FF0000"/>
                </a:solidFill>
              </a:rPr>
              <a:t>kann.</a:t>
            </a:r>
            <a:endParaRPr lang="de-DE" dirty="0">
              <a:solidFill>
                <a:srgbClr val="FF0000"/>
              </a:solidFill>
            </a:endParaRPr>
          </a:p>
          <a:p>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ox(out)">
                                      <p:cBhvr>
                                        <p:cTn id="7" dur="10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xit" presetSubtype="16" fill="hold" nodeType="clickEffect">
                                  <p:stCondLst>
                                    <p:cond delay="0"/>
                                  </p:stCondLst>
                                  <p:childTnLst>
                                    <p:animEffect transition="out" filter="box(in)">
                                      <p:cBhvr>
                                        <p:cTn id="11" dur="1000"/>
                                        <p:tgtEl>
                                          <p:spTgt spid="2050"/>
                                        </p:tgtEl>
                                      </p:cBhvr>
                                    </p:animEffect>
                                    <p:set>
                                      <p:cBhvr>
                                        <p:cTn id="12" dur="1" fill="hold">
                                          <p:stCondLst>
                                            <p:cond delay="999"/>
                                          </p:stCondLst>
                                        </p:cTn>
                                        <p:tgtEl>
                                          <p:spTgt spid="2050"/>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1"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 calcmode="lin" valueType="num">
                                      <p:cBhvr additive="base">
                                        <p:cTn id="17"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6">
                                            <p:txEl>
                                              <p:pRg st="0" end="0"/>
                                            </p:txEl>
                                          </p:spTgt>
                                        </p:tgtEl>
                                        <p:attrNameLst>
                                          <p:attrName>ppt_y</p:attrName>
                                        </p:attrNameLst>
                                      </p:cBhvr>
                                      <p:tavLst>
                                        <p:tav tm="0">
                                          <p:val>
                                            <p:strVal val="0-#ppt_h/2"/>
                                          </p:val>
                                        </p:tav>
                                        <p:tav tm="100000">
                                          <p:val>
                                            <p:strVal val="#ppt_y"/>
                                          </p:val>
                                        </p:tav>
                                      </p:tavLst>
                                    </p:anim>
                                  </p:childTnLst>
                                </p:cTn>
                              </p:par>
                              <p:par>
                                <p:cTn id="19" presetID="2" presetClass="entr" presetSubtype="1" fill="hold" nodeType="with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anim calcmode="lin" valueType="num">
                                      <p:cBhvr additive="base">
                                        <p:cTn id="21"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6">
                                            <p:txEl>
                                              <p:pRg st="1" end="1"/>
                                            </p:txEl>
                                          </p:spTgt>
                                        </p:tgtEl>
                                        <p:attrNameLst>
                                          <p:attrName>ppt_y</p:attrName>
                                        </p:attrNameLst>
                                      </p:cBhvr>
                                      <p:tavLst>
                                        <p:tav tm="0">
                                          <p:val>
                                            <p:strVal val="0-#ppt_h/2"/>
                                          </p:val>
                                        </p:tav>
                                        <p:tav tm="100000">
                                          <p:val>
                                            <p:strVal val="#ppt_y"/>
                                          </p:val>
                                        </p:tav>
                                      </p:tavLst>
                                    </p:anim>
                                  </p:childTnLst>
                                </p:cTn>
                              </p:par>
                              <p:par>
                                <p:cTn id="23" presetID="2" presetClass="entr" presetSubtype="1" fill="hold" nodeType="with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 calcmode="lin" valueType="num">
                                      <p:cBhvr additive="base">
                                        <p:cTn id="25"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6">
                                            <p:txEl>
                                              <p:pRg st="2" end="2"/>
                                            </p:txEl>
                                          </p:spTgt>
                                        </p:tgtEl>
                                        <p:attrNameLst>
                                          <p:attrName>ppt_y</p:attrName>
                                        </p:attrNameLst>
                                      </p:cBhvr>
                                      <p:tavLst>
                                        <p:tav tm="0">
                                          <p:val>
                                            <p:strVal val="0-#ppt_h/2"/>
                                          </p:val>
                                        </p:tav>
                                        <p:tav tm="100000">
                                          <p:val>
                                            <p:strVal val="#ppt_y"/>
                                          </p:val>
                                        </p:tav>
                                      </p:tavLst>
                                    </p:anim>
                                  </p:childTnLst>
                                </p:cTn>
                              </p:par>
                              <p:par>
                                <p:cTn id="27" presetID="2" presetClass="entr" presetSubtype="1" fill="hold" nodeType="withEffect">
                                  <p:stCondLst>
                                    <p:cond delay="0"/>
                                  </p:stCondLst>
                                  <p:childTnLst>
                                    <p:set>
                                      <p:cBhvr>
                                        <p:cTn id="28" dur="1" fill="hold">
                                          <p:stCondLst>
                                            <p:cond delay="0"/>
                                          </p:stCondLst>
                                        </p:cTn>
                                        <p:tgtEl>
                                          <p:spTgt spid="6">
                                            <p:txEl>
                                              <p:pRg st="4" end="4"/>
                                            </p:txEl>
                                          </p:spTgt>
                                        </p:tgtEl>
                                        <p:attrNameLst>
                                          <p:attrName>style.visibility</p:attrName>
                                        </p:attrNameLst>
                                      </p:cBhvr>
                                      <p:to>
                                        <p:strVal val="visible"/>
                                      </p:to>
                                    </p:set>
                                    <p:anim calcmode="lin" valueType="num">
                                      <p:cBhvr additive="base">
                                        <p:cTn id="29"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0" dur="1000" fill="hold"/>
                                        <p:tgtEl>
                                          <p:spTgt spid="6">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1" fill="hold" nodeType="clickEffect">
                                  <p:stCondLst>
                                    <p:cond delay="0"/>
                                  </p:stCondLst>
                                  <p:childTnLst>
                                    <p:set>
                                      <p:cBhvr>
                                        <p:cTn id="34" dur="1" fill="hold">
                                          <p:stCondLst>
                                            <p:cond delay="0"/>
                                          </p:stCondLst>
                                        </p:cTn>
                                        <p:tgtEl>
                                          <p:spTgt spid="6">
                                            <p:txEl>
                                              <p:pRg st="6" end="6"/>
                                            </p:txEl>
                                          </p:spTgt>
                                        </p:tgtEl>
                                        <p:attrNameLst>
                                          <p:attrName>style.visibility</p:attrName>
                                        </p:attrNameLst>
                                      </p:cBhvr>
                                      <p:to>
                                        <p:strVal val="visible"/>
                                      </p:to>
                                    </p:set>
                                    <p:anim calcmode="lin" valueType="num">
                                      <p:cBhvr additive="base">
                                        <p:cTn id="35"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6" dur="1000" fill="hold"/>
                                        <p:tgtEl>
                                          <p:spTgt spid="6">
                                            <p:txEl>
                                              <p:pRg st="6" end="6"/>
                                            </p:txEl>
                                          </p:spTgt>
                                        </p:tgtEl>
                                        <p:attrNameLst>
                                          <p:attrName>ppt_y</p:attrName>
                                        </p:attrNameLst>
                                      </p:cBhvr>
                                      <p:tavLst>
                                        <p:tav tm="0">
                                          <p:val>
                                            <p:strVal val="0-#ppt_h/2"/>
                                          </p:val>
                                        </p:tav>
                                        <p:tav tm="100000">
                                          <p:val>
                                            <p:strVal val="#ppt_y"/>
                                          </p:val>
                                        </p:tav>
                                      </p:tavLst>
                                    </p:anim>
                                  </p:childTnLst>
                                </p:cTn>
                              </p:par>
                              <p:par>
                                <p:cTn id="37" presetID="2" presetClass="entr" presetSubtype="1" fill="hold" nodeType="withEffect">
                                  <p:stCondLst>
                                    <p:cond delay="0"/>
                                  </p:stCondLst>
                                  <p:childTnLst>
                                    <p:set>
                                      <p:cBhvr>
                                        <p:cTn id="38" dur="1" fill="hold">
                                          <p:stCondLst>
                                            <p:cond delay="0"/>
                                          </p:stCondLst>
                                        </p:cTn>
                                        <p:tgtEl>
                                          <p:spTgt spid="6">
                                            <p:txEl>
                                              <p:pRg st="7" end="7"/>
                                            </p:txEl>
                                          </p:spTgt>
                                        </p:tgtEl>
                                        <p:attrNameLst>
                                          <p:attrName>style.visibility</p:attrName>
                                        </p:attrNameLst>
                                      </p:cBhvr>
                                      <p:to>
                                        <p:strVal val="visible"/>
                                      </p:to>
                                    </p:set>
                                    <p:anim calcmode="lin" valueType="num">
                                      <p:cBhvr additive="base">
                                        <p:cTn id="39" dur="10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40" dur="1000" fill="hold"/>
                                        <p:tgtEl>
                                          <p:spTgt spid="6">
                                            <p:txEl>
                                              <p:pRg st="7" end="7"/>
                                            </p:txEl>
                                          </p:spTgt>
                                        </p:tgtEl>
                                        <p:attrNameLst>
                                          <p:attrName>ppt_y</p:attrName>
                                        </p:attrNameLst>
                                      </p:cBhvr>
                                      <p:tavLst>
                                        <p:tav tm="0">
                                          <p:val>
                                            <p:strVal val="0-#ppt_h/2"/>
                                          </p:val>
                                        </p:tav>
                                        <p:tav tm="100000">
                                          <p:val>
                                            <p:strVal val="#ppt_y"/>
                                          </p:val>
                                        </p:tav>
                                      </p:tavLst>
                                    </p:anim>
                                  </p:childTnLst>
                                </p:cTn>
                              </p:par>
                              <p:par>
                                <p:cTn id="41" presetID="2" presetClass="entr" presetSubtype="1" fill="hold" nodeType="withEffect">
                                  <p:stCondLst>
                                    <p:cond delay="0"/>
                                  </p:stCondLst>
                                  <p:childTnLst>
                                    <p:set>
                                      <p:cBhvr>
                                        <p:cTn id="42" dur="1" fill="hold">
                                          <p:stCondLst>
                                            <p:cond delay="0"/>
                                          </p:stCondLst>
                                        </p:cTn>
                                        <p:tgtEl>
                                          <p:spTgt spid="6">
                                            <p:txEl>
                                              <p:pRg st="8" end="8"/>
                                            </p:txEl>
                                          </p:spTgt>
                                        </p:tgtEl>
                                        <p:attrNameLst>
                                          <p:attrName>style.visibility</p:attrName>
                                        </p:attrNameLst>
                                      </p:cBhvr>
                                      <p:to>
                                        <p:strVal val="visible"/>
                                      </p:to>
                                    </p:set>
                                    <p:anim calcmode="lin" valueType="num">
                                      <p:cBhvr additive="base">
                                        <p:cTn id="43" dur="10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6">
                                            <p:txEl>
                                              <p:pRg st="8" end="8"/>
                                            </p:txEl>
                                          </p:spTgt>
                                        </p:tgtEl>
                                        <p:attrNameLst>
                                          <p:attrName>ppt_y</p:attrName>
                                        </p:attrNameLst>
                                      </p:cBhvr>
                                      <p:tavLst>
                                        <p:tav tm="0">
                                          <p:val>
                                            <p:strVal val="0-#ppt_h/2"/>
                                          </p:val>
                                        </p:tav>
                                        <p:tav tm="100000">
                                          <p:val>
                                            <p:strVal val="#ppt_y"/>
                                          </p:val>
                                        </p:tav>
                                      </p:tavLst>
                                    </p:anim>
                                  </p:childTnLst>
                                </p:cTn>
                              </p:par>
                              <p:par>
                                <p:cTn id="45" presetID="2" presetClass="entr" presetSubtype="1" fill="hold" nodeType="withEffect">
                                  <p:stCondLst>
                                    <p:cond delay="0"/>
                                  </p:stCondLst>
                                  <p:childTnLst>
                                    <p:set>
                                      <p:cBhvr>
                                        <p:cTn id="46" dur="1" fill="hold">
                                          <p:stCondLst>
                                            <p:cond delay="0"/>
                                          </p:stCondLst>
                                        </p:cTn>
                                        <p:tgtEl>
                                          <p:spTgt spid="6">
                                            <p:txEl>
                                              <p:pRg st="10" end="10"/>
                                            </p:txEl>
                                          </p:spTgt>
                                        </p:tgtEl>
                                        <p:attrNameLst>
                                          <p:attrName>style.visibility</p:attrName>
                                        </p:attrNameLst>
                                      </p:cBhvr>
                                      <p:to>
                                        <p:strVal val="visible"/>
                                      </p:to>
                                    </p:set>
                                    <p:anim calcmode="lin" valueType="num">
                                      <p:cBhvr additive="base">
                                        <p:cTn id="47" dur="1000" fill="hold"/>
                                        <p:tgtEl>
                                          <p:spTgt spid="6">
                                            <p:txEl>
                                              <p:pRg st="10" end="10"/>
                                            </p:txEl>
                                          </p:spTgt>
                                        </p:tgtEl>
                                        <p:attrNameLst>
                                          <p:attrName>ppt_x</p:attrName>
                                        </p:attrNameLst>
                                      </p:cBhvr>
                                      <p:tavLst>
                                        <p:tav tm="0">
                                          <p:val>
                                            <p:strVal val="#ppt_x"/>
                                          </p:val>
                                        </p:tav>
                                        <p:tav tm="100000">
                                          <p:val>
                                            <p:strVal val="#ppt_x"/>
                                          </p:val>
                                        </p:tav>
                                      </p:tavLst>
                                    </p:anim>
                                    <p:anim calcmode="lin" valueType="num">
                                      <p:cBhvr additive="base">
                                        <p:cTn id="48" dur="1000" fill="hold"/>
                                        <p:tgtEl>
                                          <p:spTgt spid="6">
                                            <p:txEl>
                                              <p:pRg st="10" end="1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e-DE" dirty="0"/>
              <a:t>Unsterblichkeit der Seele</a:t>
            </a:r>
          </a:p>
        </p:txBody>
      </p:sp>
      <p:sp>
        <p:nvSpPr>
          <p:cNvPr id="3" name="Textfeld 2"/>
          <p:cNvSpPr txBox="1"/>
          <p:nvPr/>
        </p:nvSpPr>
        <p:spPr>
          <a:xfrm>
            <a:off x="285720" y="1571612"/>
            <a:ext cx="8643998" cy="4801314"/>
          </a:xfrm>
          <a:prstGeom prst="rect">
            <a:avLst/>
          </a:prstGeom>
          <a:noFill/>
        </p:spPr>
        <p:txBody>
          <a:bodyPr wrap="square" rtlCol="0">
            <a:spAutoFit/>
          </a:bodyPr>
          <a:lstStyle/>
          <a:p>
            <a:pPr>
              <a:buFont typeface="Wingdings"/>
              <a:buChar char="à"/>
            </a:pPr>
            <a:r>
              <a:rPr lang="de-DE" dirty="0">
                <a:sym typeface="Wingdings" pitchFamily="2" charset="2"/>
              </a:rPr>
              <a:t>Es stirbt nicht der Leib oder die Seele, sondern der Mensch!</a:t>
            </a:r>
          </a:p>
          <a:p>
            <a:pPr>
              <a:buFont typeface="Wingdings"/>
              <a:buChar char="à"/>
            </a:pPr>
            <a:r>
              <a:rPr lang="de-DE" dirty="0">
                <a:sym typeface="Wingdings" pitchFamily="2" charset="2"/>
              </a:rPr>
              <a:t>Mögliche Annäherung: Energieerhaltungssatz der Physik: Energie geht nie verloren.</a:t>
            </a:r>
          </a:p>
          <a:p>
            <a:pPr>
              <a:buFont typeface="Wingdings"/>
              <a:buChar char="à"/>
            </a:pPr>
            <a:r>
              <a:rPr lang="de-DE" dirty="0">
                <a:sym typeface="Wingdings" pitchFamily="2" charset="2"/>
              </a:rPr>
              <a:t>Mensch entwickelt Sehnsucht nach dem Überzeitlichen.</a:t>
            </a:r>
          </a:p>
          <a:p>
            <a:endParaRPr lang="de-DE" dirty="0">
              <a:sym typeface="Wingdings" pitchFamily="2" charset="2"/>
            </a:endParaRPr>
          </a:p>
          <a:p>
            <a:pPr>
              <a:buFont typeface="Wingdings"/>
              <a:buChar char="à"/>
            </a:pPr>
            <a:r>
              <a:rPr lang="de-DE" dirty="0">
                <a:sym typeface="Wingdings" pitchFamily="2" charset="2"/>
              </a:rPr>
              <a:t>Leib-Seele-Problematik ist Kontenpunkt der Philosophie und Theologie.</a:t>
            </a:r>
          </a:p>
          <a:p>
            <a:pPr>
              <a:buFont typeface="Wingdings"/>
              <a:buChar char="à"/>
            </a:pPr>
            <a:r>
              <a:rPr lang="de-DE" dirty="0">
                <a:sym typeface="Wingdings" pitchFamily="2" charset="2"/>
              </a:rPr>
              <a:t>„Seele“ als Problembegriff der Theologie des 20./21. Jahrhunderts.</a:t>
            </a:r>
          </a:p>
          <a:p>
            <a:pPr>
              <a:buFont typeface="Wingdings"/>
              <a:buChar char="à"/>
            </a:pPr>
            <a:r>
              <a:rPr lang="de-DE" dirty="0">
                <a:sym typeface="Wingdings" pitchFamily="2" charset="2"/>
              </a:rPr>
              <a:t>Im neuen Messbuch wird nicht mehr für die Seele gebetet – WARUM?</a:t>
            </a:r>
          </a:p>
          <a:p>
            <a:pPr>
              <a:buFont typeface="Wingdings"/>
              <a:buChar char="à"/>
            </a:pPr>
            <a:r>
              <a:rPr lang="de-DE" dirty="0"/>
              <a:t>Aufspaltung des Menschen?</a:t>
            </a:r>
          </a:p>
          <a:p>
            <a:pPr>
              <a:buFont typeface="Wingdings"/>
              <a:buChar char="à"/>
            </a:pPr>
            <a:r>
              <a:rPr lang="de-DE" dirty="0"/>
              <a:t>Verdacht: Begriff „Seele“ ist nicht biblisch.</a:t>
            </a:r>
          </a:p>
          <a:p>
            <a:pPr>
              <a:buFont typeface="Wingdings"/>
              <a:buChar char="à"/>
            </a:pPr>
            <a:r>
              <a:rPr lang="de-DE" dirty="0"/>
              <a:t>Es gibt einige Stellen in der Bibel, die für einen „</a:t>
            </a:r>
            <a:r>
              <a:rPr lang="de-DE" dirty="0" err="1"/>
              <a:t>Ganztod</a:t>
            </a:r>
            <a:r>
              <a:rPr lang="de-DE" dirty="0"/>
              <a:t>“ sprechen. ABER: Die Bibel kannte kein absolutes „NICHTS“. Die Toden kamen in die Scheol. Auch hier war noch das Gesetz universal gültig.</a:t>
            </a:r>
          </a:p>
          <a:p>
            <a:pPr>
              <a:buFont typeface="Wingdings"/>
              <a:buChar char="à"/>
            </a:pPr>
            <a:r>
              <a:rPr lang="de-DE" b="1" u="sng" dirty="0"/>
              <a:t>Philosophisch:</a:t>
            </a:r>
            <a:r>
              <a:rPr lang="de-DE" dirty="0"/>
              <a:t> Mensch kann nicht ganz und gar sterben und ins Nichts verfallen und danach wieder auferstehen. Wenn ich als Person auferstehe, dann muss etwas von meiner Persönlichkeit vorhanden sein. </a:t>
            </a:r>
            <a:r>
              <a:rPr lang="de-DE" dirty="0">
                <a:sym typeface="Wingdings" pitchFamily="2" charset="2"/>
              </a:rPr>
              <a:t> Meine Geschichte, meine Erfahrungen, meine Freude, mein Leid müssen mit in den Tod genommen werden. Das macht mich als Person aus. Eine Neuschaffung nach dem Tod, beachtet dies nicht.</a:t>
            </a:r>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10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10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linds(horizontal)">
                                      <p:cBhvr>
                                        <p:cTn id="18" dur="500"/>
                                        <p:tgtEl>
                                          <p:spTgt spid="3">
                                            <p:txEl>
                                              <p:pRg st="4" end="4"/>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blinds(horizontal)">
                                      <p:cBhvr>
                                        <p:cTn id="21" dur="500"/>
                                        <p:tgtEl>
                                          <p:spTgt spid="3">
                                            <p:txEl>
                                              <p:pRg st="5" end="5"/>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blinds(horizontal)">
                                      <p:cBhvr>
                                        <p:cTn id="24" dur="500"/>
                                        <p:tgtEl>
                                          <p:spTgt spid="3">
                                            <p:txEl>
                                              <p:pRg st="6" end="6"/>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linds(horizontal)">
                                      <p:cBhvr>
                                        <p:cTn id="27" dur="500"/>
                                        <p:tgtEl>
                                          <p:spTgt spid="3">
                                            <p:txEl>
                                              <p:pRg st="7" end="7"/>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blinds(horizontal)">
                                      <p:cBhvr>
                                        <p:cTn id="30" dur="500"/>
                                        <p:tgtEl>
                                          <p:spTgt spid="3">
                                            <p:txEl>
                                              <p:pRg st="8" end="8"/>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blinds(horizontal)">
                                      <p:cBhvr>
                                        <p:cTn id="33" dur="500"/>
                                        <p:tgtEl>
                                          <p:spTgt spid="3">
                                            <p:txEl>
                                              <p:pRg st="9" end="9"/>
                                            </p:txEl>
                                          </p:spTgt>
                                        </p:tgtEl>
                                      </p:cBhvr>
                                    </p:animEffect>
                                  </p:childTnLst>
                                </p:cTn>
                              </p:par>
                              <p:par>
                                <p:cTn id="34" presetID="3" presetClass="entr" presetSubtype="10" fill="hold" nodeType="withEffect">
                                  <p:stCondLst>
                                    <p:cond delay="0"/>
                                  </p:stCondLst>
                                  <p:childTnLst>
                                    <p:set>
                                      <p:cBhvr>
                                        <p:cTn id="35" dur="1" fill="hold">
                                          <p:stCondLst>
                                            <p:cond delay="0"/>
                                          </p:stCondLst>
                                        </p:cTn>
                                        <p:tgtEl>
                                          <p:spTgt spid="3">
                                            <p:txEl>
                                              <p:pRg st="10" end="10"/>
                                            </p:txEl>
                                          </p:spTgt>
                                        </p:tgtEl>
                                        <p:attrNameLst>
                                          <p:attrName>style.visibility</p:attrName>
                                        </p:attrNameLst>
                                      </p:cBhvr>
                                      <p:to>
                                        <p:strVal val="visible"/>
                                      </p:to>
                                    </p:set>
                                    <p:animEffect transition="in" filter="blinds(horizontal)">
                                      <p:cBhvr>
                                        <p:cTn id="36"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t>Ostersonntag: Ewiges Leben</a:t>
            </a:r>
          </a:p>
        </p:txBody>
      </p:sp>
      <p:sp>
        <p:nvSpPr>
          <p:cNvPr id="3" name="Textfeld 2"/>
          <p:cNvSpPr txBox="1"/>
          <p:nvPr/>
        </p:nvSpPr>
        <p:spPr>
          <a:xfrm>
            <a:off x="428596" y="1308730"/>
            <a:ext cx="8358246" cy="5632311"/>
          </a:xfrm>
          <a:prstGeom prst="rect">
            <a:avLst/>
          </a:prstGeom>
          <a:noFill/>
        </p:spPr>
        <p:txBody>
          <a:bodyPr wrap="square" rtlCol="0">
            <a:spAutoFit/>
          </a:bodyPr>
          <a:lstStyle/>
          <a:p>
            <a:r>
              <a:rPr lang="de-DE" dirty="0"/>
              <a:t>1 Kor 13,12: "Jetzt schauen wir in einen Spiegel und sehen nur rätselhafte Umrisse, dann aber schauen wir von Angesicht zu Angesicht. Jetzt erkenne ich </a:t>
            </a:r>
            <a:r>
              <a:rPr lang="de-DE" dirty="0" err="1"/>
              <a:t>unvoll</a:t>
            </a:r>
            <a:r>
              <a:rPr lang="de-DE" dirty="0"/>
              <a:t>-kommen, dann aber werde ich durch und durch erkennen, so wie ich auch durch und durch erkannt worden bin.“</a:t>
            </a:r>
          </a:p>
          <a:p>
            <a:endParaRPr lang="de-DE" dirty="0"/>
          </a:p>
          <a:p>
            <a:pPr>
              <a:buFont typeface="Wingdings"/>
              <a:buChar char="à"/>
            </a:pPr>
            <a:r>
              <a:rPr lang="de-DE" dirty="0">
                <a:sym typeface="Wingdings" pitchFamily="2" charset="2"/>
              </a:rPr>
              <a:t>„Himmel“ als beseligende Schau Gottes. (</a:t>
            </a:r>
            <a:r>
              <a:rPr lang="de-DE" dirty="0" err="1">
                <a:sym typeface="Wingdings" pitchFamily="2" charset="2"/>
              </a:rPr>
              <a:t>visio</a:t>
            </a:r>
            <a:r>
              <a:rPr lang="de-DE" dirty="0">
                <a:sym typeface="Wingdings" pitchFamily="2" charset="2"/>
              </a:rPr>
              <a:t>)</a:t>
            </a:r>
          </a:p>
          <a:p>
            <a:pPr>
              <a:buFont typeface="Wingdings"/>
              <a:buChar char="à"/>
            </a:pPr>
            <a:r>
              <a:rPr lang="de-DE" dirty="0">
                <a:sym typeface="Wingdings" pitchFamily="2" charset="2"/>
              </a:rPr>
              <a:t>Gott kommt an die Stelle, wo normalerweise ein Bild von ihm ist. Wir stehen Gott direkt gegenüber.</a:t>
            </a:r>
          </a:p>
          <a:p>
            <a:pPr>
              <a:buFont typeface="Wingdings"/>
              <a:buChar char="à"/>
            </a:pPr>
            <a:r>
              <a:rPr lang="de-DE" dirty="0">
                <a:sym typeface="Wingdings" pitchFamily="2" charset="2"/>
              </a:rPr>
              <a:t>Hier sehe ich aber auch die Geschichte der Anderen. Erst wenn ich die Anderen so sehen kann wie Gott, dann ist „Himmel“.</a:t>
            </a:r>
          </a:p>
          <a:p>
            <a:pPr>
              <a:buFont typeface="Wingdings"/>
              <a:buChar char="à"/>
            </a:pPr>
            <a:r>
              <a:rPr lang="de-DE" dirty="0">
                <a:sym typeface="Wingdings" pitchFamily="2" charset="2"/>
              </a:rPr>
              <a:t>„Himmel“ als Genuss Gottes/zur Ruhe kommen bei Gott. (</a:t>
            </a:r>
            <a:r>
              <a:rPr lang="de-DE" dirty="0" err="1">
                <a:sym typeface="Wingdings" pitchFamily="2" charset="2"/>
              </a:rPr>
              <a:t>fruitio</a:t>
            </a:r>
            <a:r>
              <a:rPr lang="de-DE" dirty="0">
                <a:sym typeface="Wingdings" pitchFamily="2" charset="2"/>
              </a:rPr>
              <a:t>)</a:t>
            </a:r>
          </a:p>
          <a:p>
            <a:pPr>
              <a:buFont typeface="Wingdings"/>
              <a:buChar char="à"/>
            </a:pPr>
            <a:r>
              <a:rPr lang="de-DE" dirty="0">
                <a:sym typeface="Wingdings" pitchFamily="2" charset="2"/>
              </a:rPr>
              <a:t>„Himmel“ bedeutet, die Liebe, die Treue nicht mehr verlieren können. (</a:t>
            </a:r>
            <a:r>
              <a:rPr lang="de-DE" dirty="0" err="1">
                <a:sym typeface="Wingdings" pitchFamily="2" charset="2"/>
              </a:rPr>
              <a:t>tentio</a:t>
            </a:r>
            <a:r>
              <a:rPr lang="de-DE" dirty="0">
                <a:sym typeface="Wingdings" pitchFamily="2" charset="2"/>
              </a:rPr>
              <a:t>)</a:t>
            </a:r>
          </a:p>
          <a:p>
            <a:pPr>
              <a:buFont typeface="Wingdings"/>
              <a:buChar char="à"/>
            </a:pPr>
            <a:endParaRPr lang="de-DE" dirty="0">
              <a:sym typeface="Wingdings" pitchFamily="2" charset="2"/>
            </a:endParaRPr>
          </a:p>
          <a:p>
            <a:r>
              <a:rPr lang="de-DE" b="1" u="sng" dirty="0">
                <a:sym typeface="Wingdings" pitchFamily="2" charset="2"/>
              </a:rPr>
              <a:t>ABER: </a:t>
            </a:r>
            <a:r>
              <a:rPr lang="de-DE" dirty="0">
                <a:sym typeface="Wingdings" pitchFamily="2" charset="2"/>
              </a:rPr>
              <a:t>Was ist dann mit der Freiheit, wenn ich nicht mehr sündigen kann?</a:t>
            </a:r>
          </a:p>
          <a:p>
            <a:r>
              <a:rPr lang="de-DE" dirty="0">
                <a:sym typeface="Wingdings" pitchFamily="2" charset="2"/>
              </a:rPr>
              <a:t>Freiheit hat zwei Dimensionen: Möglichkeit zur Wahl – seinsmäßiger Selbststand</a:t>
            </a:r>
          </a:p>
          <a:p>
            <a:r>
              <a:rPr lang="de-DE" dirty="0">
                <a:sym typeface="Wingdings" pitchFamily="2" charset="2"/>
              </a:rPr>
              <a:t>Wahlfreiheit soll immer mehr das eigene Sein verwirklichen.</a:t>
            </a:r>
          </a:p>
          <a:p>
            <a:r>
              <a:rPr lang="de-DE" dirty="0">
                <a:sym typeface="Wingdings" pitchFamily="2" charset="2"/>
              </a:rPr>
              <a:t> „Himmel“ ist absolute Selbstverwirklichung. Wahlfreiheit wird nicht mehr benötigt. Das Selbst ist absolut bei sich und Gott.</a:t>
            </a:r>
          </a:p>
          <a:p>
            <a:endParaRPr lang="de-DE" b="1" u="sng" dirty="0"/>
          </a:p>
          <a:p>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3">
                                            <p:txEl>
                                              <p:pRg st="3" end="3"/>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16" dur="1000" fill="hold"/>
                                        <p:tgtEl>
                                          <p:spTgt spid="3">
                                            <p:txEl>
                                              <p:pRg st="4" end="4"/>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1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5" end="5"/>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1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4" dur="1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 calcmode="lin" valueType="num">
                                      <p:cBhvr additive="base">
                                        <p:cTn id="29" dur="10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30" dur="10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 calcmode="lin" valueType="num">
                                      <p:cBhvr additive="base">
                                        <p:cTn id="35" dur="10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36" dur="10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 calcmode="lin" valueType="num">
                                      <p:cBhvr additive="base">
                                        <p:cTn id="41" dur="10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42" dur="10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 calcmode="lin" valueType="num">
                                      <p:cBhvr additive="base">
                                        <p:cTn id="47" dur="10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48" dur="1000" fill="hold"/>
                                        <p:tgtEl>
                                          <p:spTgt spid="3">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tis">
  <a:themeElements>
    <a:clrScheme name="Meti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Meti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i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0</TotalTime>
  <Words>1400</Words>
  <Application>Microsoft Office PowerPoint</Application>
  <PresentationFormat>Bildschirmpräsentation (4:3)</PresentationFormat>
  <Paragraphs>127</Paragraphs>
  <Slides>11</Slides>
  <Notes>0</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11</vt:i4>
      </vt:variant>
    </vt:vector>
  </HeadingPairs>
  <TitlesOfParts>
    <vt:vector size="19" baseType="lpstr">
      <vt:lpstr>Algerian</vt:lpstr>
      <vt:lpstr>Arial Black</vt:lpstr>
      <vt:lpstr>Franklin Gothic Book</vt:lpstr>
      <vt:lpstr>Franklin Gothic Medium</vt:lpstr>
      <vt:lpstr>Times New Roman</vt:lpstr>
      <vt:lpstr>Wingdings</vt:lpstr>
      <vt:lpstr>Wingdings 2</vt:lpstr>
      <vt:lpstr>Metis</vt:lpstr>
      <vt:lpstr>Was dürfen wir hoffen?</vt:lpstr>
      <vt:lpstr>Glauben heißt nichts „wissen“?!</vt:lpstr>
      <vt:lpstr>Inhaltsverzeichnis</vt:lpstr>
      <vt:lpstr>Karfreitag: Sterben-Tod</vt:lpstr>
      <vt:lpstr>DIES IRAE: Gottes Gericht</vt:lpstr>
      <vt:lpstr>Die Läuterung nach dem Tod</vt:lpstr>
      <vt:lpstr>Karsamstag: Ewige Verdammnis</vt:lpstr>
      <vt:lpstr>Unsterblichkeit der Seele</vt:lpstr>
      <vt:lpstr>Ostersonntag: Ewiges Leben</vt:lpstr>
      <vt:lpstr>Auferstehung des Leibes</vt:lpstr>
      <vt:lpstr>Zusammenfassung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Thomas Bauer</dc:creator>
  <cp:lastModifiedBy>Thomas Bauer</cp:lastModifiedBy>
  <cp:revision>71</cp:revision>
  <dcterms:created xsi:type="dcterms:W3CDTF">2012-01-13T18:31:09Z</dcterms:created>
  <dcterms:modified xsi:type="dcterms:W3CDTF">2016-10-23T19:36:18Z</dcterms:modified>
</cp:coreProperties>
</file>